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79" r:id="rId4"/>
    <p:sldId id="280" r:id="rId5"/>
    <p:sldId id="281" r:id="rId6"/>
    <p:sldId id="282" r:id="rId7"/>
    <p:sldId id="285" r:id="rId8"/>
    <p:sldId id="283" r:id="rId9"/>
    <p:sldId id="284" r:id="rId10"/>
    <p:sldId id="286" r:id="rId11"/>
    <p:sldId id="287" r:id="rId12"/>
    <p:sldId id="288" r:id="rId13"/>
    <p:sldId id="289" r:id="rId14"/>
    <p:sldId id="290" r:id="rId15"/>
    <p:sldId id="291" r:id="rId16"/>
    <p:sldId id="292" r:id="rId17"/>
    <p:sldId id="294" r:id="rId18"/>
    <p:sldId id="296" r:id="rId19"/>
    <p:sldId id="300" r:id="rId20"/>
    <p:sldId id="298" r:id="rId21"/>
    <p:sldId id="299" r:id="rId22"/>
    <p:sldId id="301" r:id="rId23"/>
    <p:sldId id="297" r:id="rId24"/>
    <p:sldId id="295" r:id="rId25"/>
    <p:sldId id="303" r:id="rId26"/>
    <p:sldId id="305" r:id="rId27"/>
    <p:sldId id="306" r:id="rId28"/>
    <p:sldId id="304" r:id="rId29"/>
    <p:sldId id="302" r:id="rId30"/>
    <p:sldId id="278" r:id="rId31"/>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0000"/>
    <a:srgbClr val="FFC9C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7" autoAdjust="0"/>
    <p:restoredTop sz="94660"/>
  </p:normalViewPr>
  <p:slideViewPr>
    <p:cSldViewPr>
      <p:cViewPr varScale="1">
        <p:scale>
          <a:sx n="86" d="100"/>
          <a:sy n="86" d="100"/>
        </p:scale>
        <p:origin x="-151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5AEF47-AA17-45EA-AB4E-8EBAEBCA9F32}" type="datetimeFigureOut">
              <a:rPr lang="de-DE" smtClean="0"/>
              <a:pPr/>
              <a:t>05.04.2019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B9BE76-0159-4110-B2F4-C344F00E50AB}" type="slidenum">
              <a:rPr lang="de-DE" smtClean="0"/>
              <a:pPr/>
              <a:t>‹#›</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61138" y="188913"/>
            <a:ext cx="2125662" cy="593725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179388" y="188913"/>
            <a:ext cx="6229350" cy="593725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428736"/>
            <a:ext cx="8229600" cy="4497388"/>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28775"/>
            <a:ext cx="4038600"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28775"/>
            <a:ext cx="4038600"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hyperlink" Target="http://www.tafisa.net/"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mailto:info@tafisa.net"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9388" y="188913"/>
            <a:ext cx="6624637"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Rectangle 3"/>
          <p:cNvSpPr>
            <a:spLocks noGrp="1" noChangeArrowheads="1"/>
          </p:cNvSpPr>
          <p:nvPr>
            <p:ph type="body" idx="1"/>
          </p:nvPr>
        </p:nvSpPr>
        <p:spPr bwMode="auto">
          <a:xfrm>
            <a:off x="457200" y="1628775"/>
            <a:ext cx="8229600" cy="4497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pic>
        <p:nvPicPr>
          <p:cNvPr id="1031" name="Picture 7"/>
          <p:cNvPicPr>
            <a:picLocks noChangeAspect="1" noChangeArrowheads="1"/>
          </p:cNvPicPr>
          <p:nvPr userDrawn="1"/>
        </p:nvPicPr>
        <p:blipFill>
          <a:blip r:embed="rId13" cstate="print"/>
          <a:srcRect/>
          <a:stretch>
            <a:fillRect/>
          </a:stretch>
        </p:blipFill>
        <p:spPr bwMode="auto">
          <a:xfrm>
            <a:off x="107950" y="6218238"/>
            <a:ext cx="1727200" cy="525462"/>
          </a:xfrm>
          <a:prstGeom prst="rect">
            <a:avLst/>
          </a:prstGeom>
          <a:noFill/>
          <a:ln w="9525">
            <a:noFill/>
            <a:round/>
            <a:headEnd/>
            <a:tailEnd/>
          </a:ln>
          <a:effectLst/>
        </p:spPr>
      </p:pic>
      <p:pic>
        <p:nvPicPr>
          <p:cNvPr id="1032" name="Picture 8" descr="TAFISA_CLC_Horizontal_RGB"/>
          <p:cNvPicPr>
            <a:picLocks noChangeAspect="1" noChangeArrowheads="1"/>
          </p:cNvPicPr>
          <p:nvPr userDrawn="1"/>
        </p:nvPicPr>
        <p:blipFill>
          <a:blip r:embed="rId14" cstate="print"/>
          <a:srcRect/>
          <a:stretch>
            <a:fillRect/>
          </a:stretch>
        </p:blipFill>
        <p:spPr bwMode="auto">
          <a:xfrm>
            <a:off x="6877050" y="239713"/>
            <a:ext cx="2016125" cy="957262"/>
          </a:xfrm>
          <a:prstGeom prst="rect">
            <a:avLst/>
          </a:prstGeom>
          <a:noFill/>
        </p:spPr>
      </p:pic>
      <p:sp>
        <p:nvSpPr>
          <p:cNvPr id="1034" name="Rectangle 10"/>
          <p:cNvSpPr>
            <a:spLocks noChangeArrowheads="1"/>
          </p:cNvSpPr>
          <p:nvPr userDrawn="1"/>
        </p:nvSpPr>
        <p:spPr bwMode="auto">
          <a:xfrm>
            <a:off x="3205163" y="6237288"/>
            <a:ext cx="3527425" cy="476250"/>
          </a:xfrm>
          <a:prstGeom prst="rect">
            <a:avLst/>
          </a:prstGeom>
          <a:noFill/>
          <a:ln w="9525">
            <a:noFill/>
            <a:round/>
            <a:headEnd/>
            <a:tailEnd/>
          </a:ln>
          <a:effectLst/>
        </p:spPr>
        <p:txBody>
          <a:bodyPr lIns="90000" tIns="46800" rIns="90000" bIns="46800">
            <a:spAutoFit/>
          </a:bodyPr>
          <a:lstStyle/>
          <a:p>
            <a:pPr algn="ctr" defTabSz="449263" eaLnBrk="0" hangingPunct="0">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1000">
                <a:solidFill>
                  <a:srgbClr val="000000"/>
                </a:solidFill>
              </a:rPr>
              <a:t>· Mainzer Landstrasse 153 · 60261 Frankfurt · Germany · </a:t>
            </a:r>
          </a:p>
          <a:p>
            <a:pPr algn="ctr" defTabSz="449263" eaLnBrk="0" hangingPunct="0">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1000">
                <a:solidFill>
                  <a:srgbClr val="000000"/>
                </a:solidFill>
              </a:rPr>
              <a:t>Tel.: 0049.69.97 39 35 99 00 · Fax: 0049.69.97 39 35 99 25</a:t>
            </a:r>
          </a:p>
        </p:txBody>
      </p:sp>
      <p:sp>
        <p:nvSpPr>
          <p:cNvPr id="1036" name="Rectangle 12"/>
          <p:cNvSpPr>
            <a:spLocks noChangeArrowheads="1"/>
          </p:cNvSpPr>
          <p:nvPr userDrawn="1"/>
        </p:nvSpPr>
        <p:spPr bwMode="auto">
          <a:xfrm>
            <a:off x="5435600" y="6237288"/>
            <a:ext cx="3527425" cy="476250"/>
          </a:xfrm>
          <a:prstGeom prst="rect">
            <a:avLst/>
          </a:prstGeom>
          <a:noFill/>
          <a:ln w="9525">
            <a:noFill/>
            <a:round/>
            <a:headEnd/>
            <a:tailEnd/>
          </a:ln>
          <a:effectLst/>
        </p:spPr>
        <p:txBody>
          <a:bodyPr lIns="90000" tIns="46800" rIns="90000" bIns="46800">
            <a:spAutoFit/>
          </a:bodyPr>
          <a:lstStyle/>
          <a:p>
            <a:pPr algn="r" defTabSz="449263" eaLnBrk="0" hangingPunct="0">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1000">
                <a:solidFill>
                  <a:srgbClr val="000000"/>
                </a:solidFill>
                <a:hlinkClick r:id="rId15"/>
              </a:rPr>
              <a:t>info@tafisa.net</a:t>
            </a:r>
            <a:endParaRPr lang="de-DE" sz="1000">
              <a:solidFill>
                <a:srgbClr val="000000"/>
              </a:solidFill>
            </a:endParaRPr>
          </a:p>
          <a:p>
            <a:pPr algn="r" defTabSz="449263" eaLnBrk="0" hangingPunct="0">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1000">
                <a:solidFill>
                  <a:srgbClr val="000000"/>
                </a:solidFill>
                <a:hlinkClick r:id="rId16"/>
              </a:rPr>
              <a:t>www.tafisa.net</a:t>
            </a:r>
            <a:r>
              <a:rPr lang="de-DE" sz="1000">
                <a:solidFill>
                  <a:srgbClr val="000000"/>
                </a:solidFill>
              </a:rPr>
              <a:t> </a:t>
            </a:r>
          </a:p>
        </p:txBody>
      </p:sp>
      <p:sp>
        <p:nvSpPr>
          <p:cNvPr id="1038" name="Line 14"/>
          <p:cNvSpPr>
            <a:spLocks noChangeShapeType="1"/>
          </p:cNvSpPr>
          <p:nvPr userDrawn="1"/>
        </p:nvSpPr>
        <p:spPr bwMode="auto">
          <a:xfrm flipH="1">
            <a:off x="179388" y="1341438"/>
            <a:ext cx="8785225" cy="0"/>
          </a:xfrm>
          <a:prstGeom prst="line">
            <a:avLst/>
          </a:prstGeom>
          <a:noFill/>
          <a:ln w="38100" cmpd="dbl">
            <a:solidFill>
              <a:srgbClr val="F20000"/>
            </a:solidFill>
            <a:round/>
            <a:headEnd/>
            <a:tailEnd/>
          </a:ln>
          <a:effec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F20000"/>
        </a:buClr>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lr>
          <a:srgbClr val="F20000"/>
        </a:buClr>
        <a:buFont typeface="Arial" charset="0"/>
        <a:buChar char="–"/>
        <a:defRPr sz="2400">
          <a:solidFill>
            <a:schemeClr val="tx1"/>
          </a:solidFill>
          <a:latin typeface="+mn-lt"/>
        </a:defRPr>
      </a:lvl2pPr>
      <a:lvl3pPr marL="1143000" indent="-228600" algn="l" rtl="0" fontAlgn="base">
        <a:spcBef>
          <a:spcPct val="20000"/>
        </a:spcBef>
        <a:spcAft>
          <a:spcPct val="0"/>
        </a:spcAft>
        <a:buClr>
          <a:srgbClr val="F20000"/>
        </a:buClr>
        <a:buChar char="•"/>
        <a:defRPr sz="2000">
          <a:solidFill>
            <a:schemeClr val="tx1"/>
          </a:solidFill>
          <a:latin typeface="+mn-lt"/>
        </a:defRPr>
      </a:lvl3pPr>
      <a:lvl4pPr marL="1600200" indent="-228600" algn="l" rtl="0" fontAlgn="base">
        <a:spcBef>
          <a:spcPct val="20000"/>
        </a:spcBef>
        <a:spcAft>
          <a:spcPct val="0"/>
        </a:spcAft>
        <a:buClr>
          <a:srgbClr val="F20000"/>
        </a:buClr>
        <a:buFont typeface="Arial" charset="0"/>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jpe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youtu.be/TrOmT387UsE" TargetMode="Externa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final_tirrelais.mp4" TargetMode="Externa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0" name="Rectangle 2"/>
          <p:cNvSpPr>
            <a:spLocks noGrp="1" noChangeArrowheads="1"/>
          </p:cNvSpPr>
          <p:nvPr>
            <p:ph type="ctrTitle"/>
          </p:nvPr>
        </p:nvSpPr>
        <p:spPr>
          <a:xfrm>
            <a:off x="251520" y="4149080"/>
            <a:ext cx="8568952" cy="1655763"/>
          </a:xfrm>
        </p:spPr>
        <p:txBody>
          <a:bodyPr/>
          <a:lstStyle/>
          <a:p>
            <a:pPr algn="ctr"/>
            <a:r>
              <a:rPr lang="en-US" sz="3000" i="1" dirty="0" smtClean="0"/>
              <a:t>The Olympic </a:t>
            </a:r>
            <a:r>
              <a:rPr lang="tr-TR" sz="3000" i="1" dirty="0" smtClean="0"/>
              <a:t>B</a:t>
            </a:r>
            <a:r>
              <a:rPr lang="en-US" sz="3000" i="1" dirty="0" smtClean="0"/>
              <a:t>id </a:t>
            </a:r>
            <a:r>
              <a:rPr lang="tr-TR" sz="3000" i="1" dirty="0" smtClean="0"/>
              <a:t>P</a:t>
            </a:r>
            <a:r>
              <a:rPr lang="en-US" sz="3000" i="1" dirty="0" err="1" smtClean="0"/>
              <a:t>rocess</a:t>
            </a:r>
            <a:r>
              <a:rPr lang="en-US" sz="3000" i="1" dirty="0" smtClean="0"/>
              <a:t> of Bocce (Bowls</a:t>
            </a:r>
            <a:r>
              <a:rPr lang="tr-TR" sz="3000" i="1" dirty="0" smtClean="0"/>
              <a:t>/</a:t>
            </a:r>
            <a:r>
              <a:rPr lang="tr-TR" sz="3000" i="1" dirty="0" err="1" smtClean="0"/>
              <a:t>Boules</a:t>
            </a:r>
            <a:r>
              <a:rPr lang="en-US" sz="3000" i="1" dirty="0" smtClean="0"/>
              <a:t>) for 2024 Paris Olympic </a:t>
            </a:r>
            <a:r>
              <a:rPr lang="tr-TR" sz="3000" i="1" dirty="0" smtClean="0"/>
              <a:t>G</a:t>
            </a:r>
            <a:r>
              <a:rPr lang="en-US" sz="3000" i="1" dirty="0" err="1" smtClean="0"/>
              <a:t>ames</a:t>
            </a:r>
            <a:endParaRPr lang="de-DE" sz="3000" b="0" dirty="0"/>
          </a:p>
        </p:txBody>
      </p:sp>
      <p:sp>
        <p:nvSpPr>
          <p:cNvPr id="2051" name="Rectangle 3"/>
          <p:cNvSpPr>
            <a:spLocks noGrp="1" noChangeArrowheads="1"/>
          </p:cNvSpPr>
          <p:nvPr>
            <p:ph type="subTitle" idx="1"/>
          </p:nvPr>
        </p:nvSpPr>
        <p:spPr>
          <a:xfrm>
            <a:off x="251520" y="5733256"/>
            <a:ext cx="8892480" cy="891877"/>
          </a:xfrm>
        </p:spPr>
        <p:txBody>
          <a:bodyPr/>
          <a:lstStyle/>
          <a:p>
            <a:r>
              <a:rPr lang="en-AU" sz="1800" dirty="0" smtClean="0"/>
              <a:t>Assoc. Prof.</a:t>
            </a:r>
            <a:r>
              <a:rPr lang="tr-TR" sz="1800" dirty="0" smtClean="0"/>
              <a:t> </a:t>
            </a:r>
            <a:r>
              <a:rPr lang="en-AU" sz="1800" b="1" dirty="0" smtClean="0"/>
              <a:t>Mutlu TURKMEN</a:t>
            </a:r>
            <a:r>
              <a:rPr lang="en-AU" sz="1800" dirty="0" smtClean="0"/>
              <a:t>, Ph</a:t>
            </a:r>
            <a:r>
              <a:rPr lang="tr-TR" sz="1800" dirty="0" smtClean="0"/>
              <a:t>D&amp;</a:t>
            </a:r>
            <a:r>
              <a:rPr lang="tr-TR" sz="1800" dirty="0" err="1" smtClean="0"/>
              <a:t>EdD</a:t>
            </a:r>
            <a:r>
              <a:rPr lang="en-AU" sz="1800" dirty="0" smtClean="0"/>
              <a:t> </a:t>
            </a:r>
            <a:endParaRPr lang="en-GB" sz="1800" dirty="0" smtClean="0"/>
          </a:p>
          <a:p>
            <a:pPr>
              <a:lnSpc>
                <a:spcPct val="80000"/>
              </a:lnSpc>
            </a:pPr>
            <a:r>
              <a:rPr lang="tr-TR" sz="1600" dirty="0" err="1" smtClean="0"/>
              <a:t>President</a:t>
            </a:r>
            <a:r>
              <a:rPr lang="tr-TR" sz="1600" dirty="0" smtClean="0"/>
              <a:t> of </a:t>
            </a:r>
            <a:r>
              <a:rPr lang="tr-TR" sz="1600" dirty="0" err="1" smtClean="0"/>
              <a:t>International</a:t>
            </a:r>
            <a:r>
              <a:rPr lang="tr-TR" sz="1600" dirty="0" smtClean="0"/>
              <a:t> Bocce </a:t>
            </a:r>
            <a:r>
              <a:rPr lang="tr-TR" sz="1600" dirty="0" err="1" smtClean="0"/>
              <a:t>Confederation</a:t>
            </a:r>
            <a:r>
              <a:rPr lang="tr-TR" sz="1600" dirty="0" smtClean="0"/>
              <a:t> (CBI) </a:t>
            </a:r>
            <a:br>
              <a:rPr lang="tr-TR" sz="1600" dirty="0" smtClean="0"/>
            </a:br>
            <a:endParaRPr lang="de-DE" sz="1600" dirty="0"/>
          </a:p>
        </p:txBody>
      </p:sp>
      <p:sp>
        <p:nvSpPr>
          <p:cNvPr id="2056" name="Line 8"/>
          <p:cNvSpPr>
            <a:spLocks noChangeShapeType="1"/>
          </p:cNvSpPr>
          <p:nvPr/>
        </p:nvSpPr>
        <p:spPr bwMode="auto">
          <a:xfrm>
            <a:off x="250825" y="1916237"/>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4221088"/>
            <a:ext cx="8713788" cy="0"/>
          </a:xfrm>
          <a:prstGeom prst="line">
            <a:avLst/>
          </a:prstGeom>
          <a:noFill/>
          <a:ln w="38100" cmpd="dbl">
            <a:solidFill>
              <a:srgbClr val="F20000"/>
            </a:solidFill>
            <a:round/>
            <a:headEnd/>
            <a:tailEnd/>
          </a:ln>
          <a:effectLst/>
        </p:spPr>
        <p:txBody>
          <a:bodyPr/>
          <a:lstStyle/>
          <a:p>
            <a:endParaRPr lang="de-DE"/>
          </a:p>
        </p:txBody>
      </p:sp>
      <p:pic>
        <p:nvPicPr>
          <p:cNvPr id="1026" name="Picture 2"/>
          <p:cNvPicPr>
            <a:picLocks noChangeAspect="1" noChangeArrowheads="1"/>
          </p:cNvPicPr>
          <p:nvPr/>
        </p:nvPicPr>
        <p:blipFill>
          <a:blip r:embed="rId2" cstate="print"/>
          <a:srcRect/>
          <a:stretch>
            <a:fillRect/>
          </a:stretch>
        </p:blipFill>
        <p:spPr bwMode="auto">
          <a:xfrm>
            <a:off x="2123728" y="1988840"/>
            <a:ext cx="4968552" cy="2127161"/>
          </a:xfrm>
          <a:prstGeom prst="rect">
            <a:avLst/>
          </a:prstGeom>
          <a:noFill/>
          <a:ln w="9525">
            <a:noFill/>
            <a:miter lim="800000"/>
            <a:headEnd/>
            <a:tailEnd/>
          </a:ln>
          <a:effectLst/>
        </p:spPr>
      </p:pic>
      <p:pic>
        <p:nvPicPr>
          <p:cNvPr id="14" name="13 Resim" descr="logo.png"/>
          <p:cNvPicPr>
            <a:picLocks noChangeAspect="1"/>
          </p:cNvPicPr>
          <p:nvPr/>
        </p:nvPicPr>
        <p:blipFill>
          <a:blip r:embed="rId3" cstate="print"/>
          <a:stretch>
            <a:fillRect/>
          </a:stretch>
        </p:blipFill>
        <p:spPr>
          <a:xfrm>
            <a:off x="4788024" y="476672"/>
            <a:ext cx="3744416" cy="864096"/>
          </a:xfrm>
          <a:prstGeom prst="rect">
            <a:avLst/>
          </a:prstGeom>
        </p:spPr>
      </p:pic>
      <p:pic>
        <p:nvPicPr>
          <p:cNvPr id="2" name="Picture 2"/>
          <p:cNvPicPr>
            <a:picLocks noChangeAspect="1" noChangeArrowheads="1"/>
          </p:cNvPicPr>
          <p:nvPr/>
        </p:nvPicPr>
        <p:blipFill>
          <a:blip r:embed="rId4" cstate="print"/>
          <a:srcRect/>
          <a:stretch>
            <a:fillRect/>
          </a:stretch>
        </p:blipFill>
        <p:spPr bwMode="auto">
          <a:xfrm>
            <a:off x="611560" y="332656"/>
            <a:ext cx="1224136" cy="12241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1" name="Rectangle 3"/>
          <p:cNvSpPr txBox="1">
            <a:spLocks noChangeArrowheads="1"/>
          </p:cNvSpPr>
          <p:nvPr/>
        </p:nvSpPr>
        <p:spPr bwMode="auto">
          <a:xfrm>
            <a:off x="0" y="6569571"/>
            <a:ext cx="9144000" cy="315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20000"/>
              </a:buClr>
              <a:buSzTx/>
              <a:buFont typeface="Wingdings" pitchFamily="2" charset="2"/>
              <a:buNone/>
              <a:tabLst/>
              <a:defRPr/>
            </a:pPr>
            <a:r>
              <a:rPr kumimoji="0" lang="tr-TR" sz="1200" b="0" i="0" u="none" strike="noStrike" kern="0" cap="none" spc="0" normalizeH="0" baseline="0" noProof="0" dirty="0" smtClean="0">
                <a:ln>
                  <a:noFill/>
                </a:ln>
                <a:solidFill>
                  <a:schemeClr val="tx1"/>
                </a:solidFill>
                <a:effectLst/>
                <a:uLnTx/>
                <a:uFillTx/>
                <a:latin typeface="+mn-lt"/>
                <a:ea typeface="+mn-ea"/>
                <a:cs typeface="+mn-cs"/>
              </a:rPr>
              <a:t>17th </a:t>
            </a:r>
            <a:r>
              <a:rPr kumimoji="0" lang="tr-TR" sz="1200" b="0" i="0" u="none" strike="noStrike" kern="0" cap="none" spc="0" normalizeH="0" baseline="0" noProof="0" dirty="0" err="1" smtClean="0">
                <a:ln>
                  <a:noFill/>
                </a:ln>
                <a:solidFill>
                  <a:schemeClr val="tx1"/>
                </a:solidFill>
                <a:effectLst/>
                <a:uLnTx/>
                <a:uFillTx/>
                <a:latin typeface="+mn-lt"/>
                <a:ea typeface="+mn-ea"/>
                <a:cs typeface="+mn-cs"/>
              </a:rPr>
              <a:t>Century</a:t>
            </a:r>
            <a:r>
              <a:rPr kumimoji="0" lang="tr-TR" sz="1200" b="0" i="0" u="none" strike="noStrike" kern="0" cap="none" spc="0" normalizeH="0" noProof="0" dirty="0" smtClean="0">
                <a:ln>
                  <a:noFill/>
                </a:ln>
                <a:solidFill>
                  <a:schemeClr val="tx1"/>
                </a:solidFill>
                <a:effectLst/>
                <a:uLnTx/>
                <a:uFillTx/>
                <a:latin typeface="+mn-lt"/>
                <a:ea typeface="+mn-ea"/>
                <a:cs typeface="+mn-cs"/>
              </a:rPr>
              <a:t> – </a:t>
            </a:r>
            <a:r>
              <a:rPr kumimoji="0" lang="tr-TR" sz="1200" b="0" i="0" u="none" strike="noStrike" kern="0" cap="none" spc="0" normalizeH="0" noProof="0" dirty="0" err="1" smtClean="0">
                <a:ln>
                  <a:noFill/>
                </a:ln>
                <a:solidFill>
                  <a:schemeClr val="tx1"/>
                </a:solidFill>
                <a:effectLst/>
                <a:uLnTx/>
                <a:uFillTx/>
                <a:latin typeface="+mn-lt"/>
                <a:ea typeface="+mn-ea"/>
                <a:cs typeface="+mn-cs"/>
              </a:rPr>
              <a:t>Children</a:t>
            </a:r>
            <a:r>
              <a:rPr kumimoji="0" lang="tr-TR" sz="1200" b="0" i="0" u="none" strike="noStrike" kern="0" cap="none" spc="0" normalizeH="0" noProof="0" dirty="0" smtClean="0">
                <a:ln>
                  <a:noFill/>
                </a:ln>
                <a:solidFill>
                  <a:schemeClr val="tx1"/>
                </a:solidFill>
                <a:effectLst/>
                <a:uLnTx/>
                <a:uFillTx/>
                <a:latin typeface="+mn-lt"/>
                <a:ea typeface="+mn-ea"/>
                <a:cs typeface="+mn-cs"/>
              </a:rPr>
              <a:t> </a:t>
            </a:r>
            <a:r>
              <a:rPr kumimoji="0" lang="tr-TR" sz="1200" b="0" i="0" u="none" strike="noStrike" kern="0" cap="none" spc="0" normalizeH="0" noProof="0" dirty="0" err="1" smtClean="0">
                <a:ln>
                  <a:noFill/>
                </a:ln>
                <a:solidFill>
                  <a:schemeClr val="tx1"/>
                </a:solidFill>
                <a:effectLst/>
                <a:uLnTx/>
                <a:uFillTx/>
                <a:latin typeface="+mn-lt"/>
                <a:ea typeface="+mn-ea"/>
                <a:cs typeface="+mn-cs"/>
              </a:rPr>
              <a:t>playing</a:t>
            </a:r>
            <a:r>
              <a:rPr kumimoji="0" lang="tr-TR" sz="1200" b="0" i="0" u="none" strike="noStrike" kern="0" cap="none" spc="0" normalizeH="0" noProof="0" dirty="0" smtClean="0">
                <a:ln>
                  <a:noFill/>
                </a:ln>
                <a:solidFill>
                  <a:schemeClr val="tx1"/>
                </a:solidFill>
                <a:effectLst/>
                <a:uLnTx/>
                <a:uFillTx/>
                <a:latin typeface="+mn-lt"/>
                <a:ea typeface="+mn-ea"/>
                <a:cs typeface="+mn-cs"/>
              </a:rPr>
              <a:t> Bocce</a:t>
            </a: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44034" name="Picture 2"/>
          <p:cNvPicPr>
            <a:picLocks noChangeAspect="1" noChangeArrowheads="1"/>
          </p:cNvPicPr>
          <p:nvPr/>
        </p:nvPicPr>
        <p:blipFill>
          <a:blip r:embed="rId2" cstate="print"/>
          <a:srcRect/>
          <a:stretch>
            <a:fillRect/>
          </a:stretch>
        </p:blipFill>
        <p:spPr bwMode="auto">
          <a:xfrm>
            <a:off x="1403648" y="0"/>
            <a:ext cx="5934075" cy="6534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1" name="Rectangle 3"/>
          <p:cNvSpPr txBox="1">
            <a:spLocks noChangeArrowheads="1"/>
          </p:cNvSpPr>
          <p:nvPr/>
        </p:nvSpPr>
        <p:spPr bwMode="auto">
          <a:xfrm>
            <a:off x="0" y="5517232"/>
            <a:ext cx="9144000" cy="315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20000"/>
              </a:buClr>
              <a:buSzTx/>
              <a:buFont typeface="Wingdings" pitchFamily="2" charset="2"/>
              <a:buNone/>
              <a:tabLst/>
              <a:defRPr/>
            </a:pPr>
            <a:r>
              <a:rPr kumimoji="0" lang="tr-TR" sz="1200" b="0" i="0" u="none" strike="noStrike" kern="0" cap="none" spc="0" normalizeH="0" baseline="0" noProof="0" dirty="0" smtClean="0">
                <a:ln>
                  <a:noFill/>
                </a:ln>
                <a:solidFill>
                  <a:schemeClr val="tx1"/>
                </a:solidFill>
                <a:effectLst/>
                <a:uLnTx/>
                <a:uFillTx/>
                <a:latin typeface="+mn-lt"/>
                <a:ea typeface="+mn-ea"/>
                <a:cs typeface="+mn-cs"/>
              </a:rPr>
              <a:t>18th </a:t>
            </a:r>
            <a:r>
              <a:rPr kumimoji="0" lang="tr-TR" sz="1200" b="0" i="0" u="none" strike="noStrike" kern="0" cap="none" spc="0" normalizeH="0" baseline="0" noProof="0" dirty="0" err="1" smtClean="0">
                <a:ln>
                  <a:noFill/>
                </a:ln>
                <a:solidFill>
                  <a:schemeClr val="tx1"/>
                </a:solidFill>
                <a:effectLst/>
                <a:uLnTx/>
                <a:uFillTx/>
                <a:latin typeface="+mn-lt"/>
                <a:ea typeface="+mn-ea"/>
                <a:cs typeface="+mn-cs"/>
              </a:rPr>
              <a:t>Century</a:t>
            </a:r>
            <a:r>
              <a:rPr kumimoji="0" lang="tr-TR" sz="1200" b="0" i="0" u="none" strike="noStrike" kern="0" cap="none" spc="0" normalizeH="0" noProof="0" dirty="0" smtClean="0">
                <a:ln>
                  <a:noFill/>
                </a:ln>
                <a:solidFill>
                  <a:schemeClr val="tx1"/>
                </a:solidFill>
                <a:effectLst/>
                <a:uLnTx/>
                <a:uFillTx/>
                <a:latin typeface="+mn-lt"/>
                <a:ea typeface="+mn-ea"/>
                <a:cs typeface="+mn-cs"/>
              </a:rPr>
              <a:t> – Louis 15</a:t>
            </a: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45058" name="Picture 2"/>
          <p:cNvPicPr>
            <a:picLocks noChangeAspect="1" noChangeArrowheads="1"/>
          </p:cNvPicPr>
          <p:nvPr/>
        </p:nvPicPr>
        <p:blipFill>
          <a:blip r:embed="rId2" cstate="print"/>
          <a:srcRect/>
          <a:stretch>
            <a:fillRect/>
          </a:stretch>
        </p:blipFill>
        <p:spPr bwMode="auto">
          <a:xfrm>
            <a:off x="0" y="890632"/>
            <a:ext cx="9144000" cy="45434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1" name="Rectangle 3"/>
          <p:cNvSpPr txBox="1">
            <a:spLocks noChangeArrowheads="1"/>
          </p:cNvSpPr>
          <p:nvPr/>
        </p:nvSpPr>
        <p:spPr bwMode="auto">
          <a:xfrm>
            <a:off x="5364088" y="5229200"/>
            <a:ext cx="3779912" cy="315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20000"/>
              </a:buClr>
              <a:buSzTx/>
              <a:buFont typeface="Wingdings" pitchFamily="2" charset="2"/>
              <a:buNone/>
              <a:tabLst/>
              <a:defRPr/>
            </a:pPr>
            <a:r>
              <a:rPr kumimoji="0" lang="tr-TR" sz="1200" b="0" i="0" u="none" strike="noStrike" kern="0" cap="none" spc="0" normalizeH="0" baseline="0" noProof="0" dirty="0" smtClean="0">
                <a:ln>
                  <a:noFill/>
                </a:ln>
                <a:solidFill>
                  <a:schemeClr val="tx1"/>
                </a:solidFill>
                <a:effectLst/>
                <a:uLnTx/>
                <a:uFillTx/>
                <a:latin typeface="+mn-lt"/>
                <a:ea typeface="+mn-ea"/>
                <a:cs typeface="+mn-cs"/>
              </a:rPr>
              <a:t>19th </a:t>
            </a:r>
            <a:r>
              <a:rPr kumimoji="0" lang="tr-TR" sz="1200" b="0" i="0" u="none" strike="noStrike" kern="0" cap="none" spc="0" normalizeH="0" baseline="0" noProof="0" dirty="0" err="1" smtClean="0">
                <a:ln>
                  <a:noFill/>
                </a:ln>
                <a:solidFill>
                  <a:schemeClr val="tx1"/>
                </a:solidFill>
                <a:effectLst/>
                <a:uLnTx/>
                <a:uFillTx/>
                <a:latin typeface="+mn-lt"/>
                <a:ea typeface="+mn-ea"/>
                <a:cs typeface="+mn-cs"/>
              </a:rPr>
              <a:t>Century</a:t>
            </a: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46084" name="Picture 4"/>
          <p:cNvPicPr>
            <a:picLocks noChangeAspect="1" noChangeArrowheads="1"/>
          </p:cNvPicPr>
          <p:nvPr/>
        </p:nvPicPr>
        <p:blipFill>
          <a:blip r:embed="rId2" cstate="print"/>
          <a:srcRect/>
          <a:stretch>
            <a:fillRect/>
          </a:stretch>
        </p:blipFill>
        <p:spPr bwMode="auto">
          <a:xfrm>
            <a:off x="3466434" y="1"/>
            <a:ext cx="5677565" cy="3717031"/>
          </a:xfrm>
          <a:prstGeom prst="rect">
            <a:avLst/>
          </a:prstGeom>
          <a:noFill/>
          <a:ln w="9525">
            <a:noFill/>
            <a:miter lim="800000"/>
            <a:headEnd/>
            <a:tailEnd/>
          </a:ln>
          <a:effectLst/>
        </p:spPr>
      </p:pic>
      <p:pic>
        <p:nvPicPr>
          <p:cNvPr id="46085" name="Picture 5"/>
          <p:cNvPicPr>
            <a:picLocks noChangeAspect="1" noChangeArrowheads="1"/>
          </p:cNvPicPr>
          <p:nvPr/>
        </p:nvPicPr>
        <p:blipFill>
          <a:blip r:embed="rId3" cstate="print"/>
          <a:srcRect/>
          <a:stretch>
            <a:fillRect/>
          </a:stretch>
        </p:blipFill>
        <p:spPr bwMode="auto">
          <a:xfrm>
            <a:off x="1" y="3445909"/>
            <a:ext cx="5364088" cy="3412091"/>
          </a:xfrm>
          <a:prstGeom prst="rect">
            <a:avLst/>
          </a:prstGeom>
          <a:noFill/>
          <a:ln w="9525">
            <a:noFill/>
            <a:miter lim="800000"/>
            <a:headEnd/>
            <a:tailEnd/>
          </a:ln>
          <a:effectLst/>
        </p:spPr>
      </p:pic>
      <p:sp>
        <p:nvSpPr>
          <p:cNvPr id="6" name="Rectangle 3"/>
          <p:cNvSpPr txBox="1">
            <a:spLocks noChangeArrowheads="1"/>
          </p:cNvSpPr>
          <p:nvPr/>
        </p:nvSpPr>
        <p:spPr bwMode="auto">
          <a:xfrm>
            <a:off x="0" y="1556792"/>
            <a:ext cx="3779912" cy="315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20000"/>
              </a:buClr>
              <a:buSzTx/>
              <a:buFont typeface="Wingdings" pitchFamily="2" charset="2"/>
              <a:buNone/>
              <a:tabLst/>
              <a:defRPr/>
            </a:pPr>
            <a:r>
              <a:rPr kumimoji="0" lang="tr-TR" sz="1200" b="0" i="0" u="none" strike="noStrike" kern="0" cap="none" spc="0" normalizeH="0" baseline="0" noProof="0" dirty="0" smtClean="0">
                <a:ln>
                  <a:noFill/>
                </a:ln>
                <a:solidFill>
                  <a:schemeClr val="tx1"/>
                </a:solidFill>
                <a:effectLst/>
                <a:uLnTx/>
                <a:uFillTx/>
                <a:latin typeface="+mn-lt"/>
                <a:ea typeface="+mn-ea"/>
                <a:cs typeface="+mn-cs"/>
              </a:rPr>
              <a:t>19th </a:t>
            </a:r>
            <a:r>
              <a:rPr kumimoji="0" lang="tr-TR" sz="1200" b="0" i="0" u="none" strike="noStrike" kern="0" cap="none" spc="0" normalizeH="0" baseline="0" noProof="0" dirty="0" err="1" smtClean="0">
                <a:ln>
                  <a:noFill/>
                </a:ln>
                <a:solidFill>
                  <a:schemeClr val="tx1"/>
                </a:solidFill>
                <a:effectLst/>
                <a:uLnTx/>
                <a:uFillTx/>
                <a:latin typeface="+mn-lt"/>
                <a:ea typeface="+mn-ea"/>
                <a:cs typeface="+mn-cs"/>
              </a:rPr>
              <a:t>Century</a:t>
            </a: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1" name="Rectangle 3"/>
          <p:cNvSpPr txBox="1">
            <a:spLocks noChangeArrowheads="1"/>
          </p:cNvSpPr>
          <p:nvPr/>
        </p:nvSpPr>
        <p:spPr bwMode="auto">
          <a:xfrm>
            <a:off x="0" y="5373216"/>
            <a:ext cx="3059832" cy="315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20000"/>
              </a:buClr>
              <a:buSzTx/>
              <a:buFont typeface="Wingdings" pitchFamily="2" charset="2"/>
              <a:buNone/>
              <a:tabLst/>
              <a:defRPr/>
            </a:pPr>
            <a:r>
              <a:rPr kumimoji="0" lang="tr-TR" sz="1200" b="0" i="0" u="none" strike="noStrike" kern="0" cap="none" spc="0" normalizeH="0" baseline="0" noProof="0" dirty="0" smtClean="0">
                <a:ln>
                  <a:noFill/>
                </a:ln>
                <a:solidFill>
                  <a:schemeClr val="tx1"/>
                </a:solidFill>
                <a:effectLst/>
                <a:uLnTx/>
                <a:uFillTx/>
                <a:latin typeface="+mn-lt"/>
                <a:ea typeface="+mn-ea"/>
                <a:cs typeface="+mn-cs"/>
              </a:rPr>
              <a:t>19th </a:t>
            </a:r>
            <a:r>
              <a:rPr kumimoji="0" lang="tr-TR" sz="1200" b="0" i="0" u="none" strike="noStrike" kern="0" cap="none" spc="0" normalizeH="0" baseline="0" noProof="0" dirty="0" err="1" smtClean="0">
                <a:ln>
                  <a:noFill/>
                </a:ln>
                <a:solidFill>
                  <a:schemeClr val="tx1"/>
                </a:solidFill>
                <a:effectLst/>
                <a:uLnTx/>
                <a:uFillTx/>
                <a:latin typeface="+mn-lt"/>
                <a:ea typeface="+mn-ea"/>
                <a:cs typeface="+mn-cs"/>
              </a:rPr>
              <a:t>Century</a:t>
            </a: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46083" name="Picture 3"/>
          <p:cNvPicPr>
            <a:picLocks noChangeAspect="1" noChangeArrowheads="1"/>
          </p:cNvPicPr>
          <p:nvPr/>
        </p:nvPicPr>
        <p:blipFill>
          <a:blip r:embed="rId2" cstate="print"/>
          <a:srcRect/>
          <a:stretch>
            <a:fillRect/>
          </a:stretch>
        </p:blipFill>
        <p:spPr bwMode="auto">
          <a:xfrm>
            <a:off x="3048000" y="2533650"/>
            <a:ext cx="6096000" cy="4324350"/>
          </a:xfrm>
          <a:prstGeom prst="rect">
            <a:avLst/>
          </a:prstGeom>
          <a:noFill/>
          <a:ln w="9525">
            <a:noFill/>
            <a:miter lim="800000"/>
            <a:headEnd/>
            <a:tailEnd/>
          </a:ln>
          <a:effectLst/>
        </p:spPr>
      </p:pic>
      <p:pic>
        <p:nvPicPr>
          <p:cNvPr id="46082" name="Picture 2"/>
          <p:cNvPicPr>
            <a:picLocks noChangeAspect="1" noChangeArrowheads="1"/>
          </p:cNvPicPr>
          <p:nvPr/>
        </p:nvPicPr>
        <p:blipFill>
          <a:blip r:embed="rId3" cstate="print"/>
          <a:srcRect/>
          <a:stretch>
            <a:fillRect/>
          </a:stretch>
        </p:blipFill>
        <p:spPr bwMode="auto">
          <a:xfrm>
            <a:off x="-11832" y="-27384"/>
            <a:ext cx="5159896" cy="4031169"/>
          </a:xfrm>
          <a:prstGeom prst="rect">
            <a:avLst/>
          </a:prstGeom>
          <a:noFill/>
          <a:ln w="9525">
            <a:noFill/>
            <a:miter lim="800000"/>
            <a:headEnd/>
            <a:tailEnd/>
          </a:ln>
          <a:effectLst/>
        </p:spPr>
      </p:pic>
      <p:sp>
        <p:nvSpPr>
          <p:cNvPr id="6" name="Rectangle 3"/>
          <p:cNvSpPr txBox="1">
            <a:spLocks noChangeArrowheads="1"/>
          </p:cNvSpPr>
          <p:nvPr/>
        </p:nvSpPr>
        <p:spPr bwMode="auto">
          <a:xfrm>
            <a:off x="5724128" y="1052736"/>
            <a:ext cx="3059832" cy="315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20000"/>
              </a:buClr>
              <a:buSzTx/>
              <a:buFont typeface="Wingdings" pitchFamily="2" charset="2"/>
              <a:buNone/>
              <a:tabLst/>
              <a:defRPr/>
            </a:pPr>
            <a:r>
              <a:rPr kumimoji="0" lang="tr-TR" sz="1200" b="0" i="0" u="none" strike="noStrike" kern="0" cap="none" spc="0" normalizeH="0" baseline="0" noProof="0" dirty="0" smtClean="0">
                <a:ln>
                  <a:noFill/>
                </a:ln>
                <a:solidFill>
                  <a:schemeClr val="tx1"/>
                </a:solidFill>
                <a:effectLst/>
                <a:uLnTx/>
                <a:uFillTx/>
                <a:latin typeface="+mn-lt"/>
                <a:ea typeface="+mn-ea"/>
                <a:cs typeface="+mn-cs"/>
              </a:rPr>
              <a:t>19th </a:t>
            </a:r>
            <a:r>
              <a:rPr kumimoji="0" lang="tr-TR" sz="1200" b="0" i="0" u="none" strike="noStrike" kern="0" cap="none" spc="0" normalizeH="0" baseline="0" noProof="0" dirty="0" err="1" smtClean="0">
                <a:ln>
                  <a:noFill/>
                </a:ln>
                <a:solidFill>
                  <a:schemeClr val="tx1"/>
                </a:solidFill>
                <a:effectLst/>
                <a:uLnTx/>
                <a:uFillTx/>
                <a:latin typeface="+mn-lt"/>
                <a:ea typeface="+mn-ea"/>
                <a:cs typeface="+mn-cs"/>
              </a:rPr>
              <a:t>Century</a:t>
            </a: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1" name="Rectangle 3"/>
          <p:cNvSpPr txBox="1">
            <a:spLocks noChangeArrowheads="1"/>
          </p:cNvSpPr>
          <p:nvPr/>
        </p:nvSpPr>
        <p:spPr bwMode="auto">
          <a:xfrm>
            <a:off x="2987824" y="5877272"/>
            <a:ext cx="3059832" cy="315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20000"/>
              </a:buClr>
              <a:buSzTx/>
              <a:buFont typeface="Wingdings" pitchFamily="2" charset="2"/>
              <a:buNone/>
              <a:tabLst/>
              <a:defRPr/>
            </a:pPr>
            <a:r>
              <a:rPr kumimoji="0" lang="tr-TR" sz="1200" b="0" i="0" u="none" strike="noStrike" kern="0" cap="none" spc="0" normalizeH="0" baseline="0" noProof="0" dirty="0" err="1" smtClean="0">
                <a:ln>
                  <a:noFill/>
                </a:ln>
                <a:solidFill>
                  <a:schemeClr val="tx1"/>
                </a:solidFill>
                <a:effectLst/>
                <a:uLnTx/>
                <a:uFillTx/>
                <a:latin typeface="+mn-lt"/>
                <a:ea typeface="+mn-ea"/>
                <a:cs typeface="+mn-cs"/>
              </a:rPr>
              <a:t>Flemish</a:t>
            </a:r>
            <a:r>
              <a:rPr kumimoji="0" lang="tr-TR" sz="1200" b="0" i="0" u="none" strike="noStrike" kern="0" cap="none" spc="0" normalizeH="0" baseline="0" noProof="0" dirty="0" smtClean="0">
                <a:ln>
                  <a:noFill/>
                </a:ln>
                <a:solidFill>
                  <a:schemeClr val="tx1"/>
                </a:solidFill>
                <a:effectLst/>
                <a:uLnTx/>
                <a:uFillTx/>
                <a:latin typeface="+mn-lt"/>
                <a:ea typeface="+mn-ea"/>
                <a:cs typeface="+mn-cs"/>
              </a:rPr>
              <a:t> Bocce </a:t>
            </a: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47106" name="Picture 2"/>
          <p:cNvPicPr>
            <a:picLocks noChangeAspect="1" noChangeArrowheads="1"/>
          </p:cNvPicPr>
          <p:nvPr/>
        </p:nvPicPr>
        <p:blipFill>
          <a:blip r:embed="rId2" cstate="print"/>
          <a:srcRect/>
          <a:stretch>
            <a:fillRect/>
          </a:stretch>
        </p:blipFill>
        <p:spPr bwMode="auto">
          <a:xfrm>
            <a:off x="-36512" y="0"/>
            <a:ext cx="9198722" cy="54151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36512"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0" name="Rectangle 2"/>
          <p:cNvSpPr>
            <a:spLocks noGrp="1" noChangeArrowheads="1"/>
          </p:cNvSpPr>
          <p:nvPr>
            <p:ph type="ctrTitle"/>
          </p:nvPr>
        </p:nvSpPr>
        <p:spPr>
          <a:xfrm>
            <a:off x="251520" y="3717032"/>
            <a:ext cx="8784976" cy="2520280"/>
          </a:xfrm>
        </p:spPr>
        <p:txBody>
          <a:bodyPr/>
          <a:lstStyle/>
          <a:p>
            <a:r>
              <a:rPr lang="en-US" sz="2800" dirty="0" smtClean="0"/>
              <a:t>  </a:t>
            </a:r>
            <a:r>
              <a:rPr lang="tr-TR" sz="2800" dirty="0" smtClean="0"/>
              <a:t/>
            </a:r>
            <a:br>
              <a:rPr lang="tr-TR" sz="2800" dirty="0" smtClean="0"/>
            </a:br>
            <a:r>
              <a:rPr lang="tr-TR" sz="1000" dirty="0" smtClean="0"/>
              <a:t/>
            </a:r>
            <a:br>
              <a:rPr lang="tr-TR" sz="1000" dirty="0" smtClean="0"/>
            </a:br>
            <a:r>
              <a:rPr lang="tr-TR" sz="1000" dirty="0" smtClean="0"/>
              <a:t/>
            </a:r>
            <a:br>
              <a:rPr lang="tr-TR" sz="1000" dirty="0" smtClean="0"/>
            </a:br>
            <a:r>
              <a:rPr lang="en-US" sz="2000" b="0" dirty="0" smtClean="0"/>
              <a:t/>
            </a:r>
            <a:br>
              <a:rPr lang="en-US" sz="2000" b="0" dirty="0" smtClean="0"/>
            </a:br>
            <a:endParaRPr lang="en-US" sz="2800" b="0" dirty="0"/>
          </a:p>
        </p:txBody>
      </p:sp>
      <p:sp>
        <p:nvSpPr>
          <p:cNvPr id="2051" name="Rectangle 3"/>
          <p:cNvSpPr>
            <a:spLocks noGrp="1" noChangeArrowheads="1"/>
          </p:cNvSpPr>
          <p:nvPr>
            <p:ph type="subTitle" idx="1"/>
          </p:nvPr>
        </p:nvSpPr>
        <p:spPr>
          <a:xfrm>
            <a:off x="0" y="6542187"/>
            <a:ext cx="9144000" cy="315813"/>
          </a:xfrm>
        </p:spPr>
        <p:txBody>
          <a:bodyPr/>
          <a:lstStyle/>
          <a:p>
            <a:r>
              <a:rPr lang="en-AU" sz="1200" dirty="0" smtClean="0"/>
              <a:t>Assoc. Prof.</a:t>
            </a:r>
            <a:r>
              <a:rPr lang="tr-TR" sz="1200" dirty="0" smtClean="0"/>
              <a:t>, </a:t>
            </a:r>
            <a:r>
              <a:rPr lang="en-AU" sz="1200" b="1" dirty="0" smtClean="0"/>
              <a:t>Mutlu TURKMEN</a:t>
            </a:r>
            <a:r>
              <a:rPr lang="en-AU" sz="1200" dirty="0" smtClean="0"/>
              <a:t>, Ph</a:t>
            </a:r>
            <a:r>
              <a:rPr lang="tr-TR" sz="1200" dirty="0" smtClean="0"/>
              <a:t>D&amp;</a:t>
            </a:r>
            <a:r>
              <a:rPr lang="tr-TR" sz="1200" dirty="0" err="1" smtClean="0"/>
              <a:t>EdD</a:t>
            </a:r>
            <a:r>
              <a:rPr lang="en-AU" sz="1200" dirty="0" smtClean="0"/>
              <a:t> </a:t>
            </a:r>
            <a:endParaRPr lang="en-GB" sz="1200" dirty="0" smtClean="0"/>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pic>
        <p:nvPicPr>
          <p:cNvPr id="12" name="11 Resim" descr="logo.png"/>
          <p:cNvPicPr>
            <a:picLocks noChangeAspect="1"/>
          </p:cNvPicPr>
          <p:nvPr/>
        </p:nvPicPr>
        <p:blipFill>
          <a:blip r:embed="rId2" cstate="print"/>
          <a:stretch>
            <a:fillRect/>
          </a:stretch>
        </p:blipFill>
        <p:spPr>
          <a:xfrm>
            <a:off x="5580112" y="116632"/>
            <a:ext cx="3456384" cy="797627"/>
          </a:xfrm>
          <a:prstGeom prst="rect">
            <a:avLst/>
          </a:prstGeom>
        </p:spPr>
      </p:pic>
      <p:sp>
        <p:nvSpPr>
          <p:cNvPr id="13" name="Rectangle 2"/>
          <p:cNvSpPr txBox="1">
            <a:spLocks noChangeArrowheads="1"/>
          </p:cNvSpPr>
          <p:nvPr/>
        </p:nvSpPr>
        <p:spPr bwMode="auto">
          <a:xfrm>
            <a:off x="1403648" y="1052736"/>
            <a:ext cx="5976664" cy="5040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2800" b="1" i="0" u="none" strike="noStrike" kern="0" cap="none" spc="0" normalizeH="0" baseline="0" noProof="0" dirty="0" err="1" smtClean="0">
                <a:ln>
                  <a:noFill/>
                </a:ln>
                <a:solidFill>
                  <a:schemeClr val="tx2"/>
                </a:solidFill>
                <a:effectLst/>
                <a:uLnTx/>
                <a:uFillTx/>
                <a:latin typeface="+mj-lt"/>
                <a:ea typeface="+mj-ea"/>
                <a:cs typeface="+mj-cs"/>
              </a:rPr>
              <a:t>Evolution</a:t>
            </a:r>
            <a:r>
              <a:rPr kumimoji="0" lang="tr-TR" sz="2800" b="1" i="0" u="none" strike="noStrike" kern="0" cap="none" spc="0" normalizeH="0" baseline="0" noProof="0" dirty="0" smtClean="0">
                <a:ln>
                  <a:noFill/>
                </a:ln>
                <a:solidFill>
                  <a:schemeClr val="tx2"/>
                </a:solidFill>
                <a:effectLst/>
                <a:uLnTx/>
                <a:uFillTx/>
                <a:latin typeface="+mj-lt"/>
                <a:ea typeface="+mj-ea"/>
                <a:cs typeface="+mj-cs"/>
              </a:rPr>
              <a:t> of </a:t>
            </a:r>
            <a:r>
              <a:rPr kumimoji="0" lang="tr-TR" sz="2800" b="1" i="0" u="none" strike="noStrike" kern="0" cap="none" spc="0" normalizeH="0" baseline="0" noProof="0" dirty="0" err="1" smtClean="0">
                <a:ln>
                  <a:noFill/>
                </a:ln>
                <a:solidFill>
                  <a:schemeClr val="tx2"/>
                </a:solidFill>
                <a:effectLst/>
                <a:uLnTx/>
                <a:uFillTx/>
                <a:latin typeface="+mj-lt"/>
                <a:ea typeface="+mj-ea"/>
                <a:cs typeface="+mj-cs"/>
              </a:rPr>
              <a:t>the</a:t>
            </a:r>
            <a:r>
              <a:rPr kumimoji="0" lang="tr-TR" sz="2800" b="1" i="0" u="none" strike="noStrike" kern="0" cap="none" spc="0" normalizeH="0" baseline="0" noProof="0" dirty="0" smtClean="0">
                <a:ln>
                  <a:noFill/>
                </a:ln>
                <a:solidFill>
                  <a:schemeClr val="tx2"/>
                </a:solidFill>
                <a:effectLst/>
                <a:uLnTx/>
                <a:uFillTx/>
                <a:latin typeface="+mj-lt"/>
                <a:ea typeface="+mj-ea"/>
                <a:cs typeface="+mj-cs"/>
              </a:rPr>
              <a:t> </a:t>
            </a:r>
            <a:r>
              <a:rPr kumimoji="0" lang="tr-TR" sz="2800" b="1" i="0" u="none" strike="noStrike" kern="0" cap="none" spc="0" normalizeH="0" baseline="0" noProof="0" dirty="0" err="1" smtClean="0">
                <a:ln>
                  <a:noFill/>
                </a:ln>
                <a:solidFill>
                  <a:schemeClr val="tx2"/>
                </a:solidFill>
                <a:effectLst/>
                <a:uLnTx/>
                <a:uFillTx/>
                <a:latin typeface="+mj-lt"/>
                <a:ea typeface="+mj-ea"/>
                <a:cs typeface="+mj-cs"/>
              </a:rPr>
              <a:t>balls</a:t>
            </a:r>
            <a:r>
              <a:rPr kumimoji="0" lang="tr-TR" sz="2800" b="1" i="0" u="none" strike="noStrike" kern="0" cap="none" spc="0" normalizeH="0" baseline="0" noProof="0" dirty="0" smtClean="0">
                <a:ln>
                  <a:noFill/>
                </a:ln>
                <a:solidFill>
                  <a:schemeClr val="tx2"/>
                </a:solidFill>
                <a:effectLst/>
                <a:uLnTx/>
                <a:uFillTx/>
                <a:latin typeface="+mj-lt"/>
                <a:ea typeface="+mj-ea"/>
                <a:cs typeface="+mj-cs"/>
              </a:rPr>
              <a:t> </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pic>
        <p:nvPicPr>
          <p:cNvPr id="48130" name="Picture 2"/>
          <p:cNvPicPr>
            <a:picLocks noChangeAspect="1" noChangeArrowheads="1"/>
          </p:cNvPicPr>
          <p:nvPr/>
        </p:nvPicPr>
        <p:blipFill>
          <a:blip r:embed="rId3" cstate="print"/>
          <a:srcRect/>
          <a:stretch>
            <a:fillRect/>
          </a:stretch>
        </p:blipFill>
        <p:spPr bwMode="auto">
          <a:xfrm>
            <a:off x="-36513" y="1556792"/>
            <a:ext cx="4337831" cy="2880320"/>
          </a:xfrm>
          <a:prstGeom prst="rect">
            <a:avLst/>
          </a:prstGeom>
          <a:noFill/>
          <a:ln w="9525">
            <a:noFill/>
            <a:miter lim="800000"/>
            <a:headEnd/>
            <a:tailEnd/>
          </a:ln>
          <a:effectLst/>
        </p:spPr>
      </p:pic>
      <p:pic>
        <p:nvPicPr>
          <p:cNvPr id="48131" name="Picture 3"/>
          <p:cNvPicPr>
            <a:picLocks noChangeAspect="1" noChangeArrowheads="1"/>
          </p:cNvPicPr>
          <p:nvPr/>
        </p:nvPicPr>
        <p:blipFill>
          <a:blip r:embed="rId4" cstate="print"/>
          <a:srcRect/>
          <a:stretch>
            <a:fillRect/>
          </a:stretch>
        </p:blipFill>
        <p:spPr bwMode="auto">
          <a:xfrm>
            <a:off x="4283968" y="2710324"/>
            <a:ext cx="4860032" cy="3743012"/>
          </a:xfrm>
          <a:prstGeom prst="rect">
            <a:avLst/>
          </a:prstGeom>
          <a:noFill/>
          <a:ln w="9525">
            <a:noFill/>
            <a:miter lim="800000"/>
            <a:headEnd/>
            <a:tailEnd/>
          </a:ln>
          <a:effectLst/>
        </p:spPr>
      </p:pic>
      <p:pic>
        <p:nvPicPr>
          <p:cNvPr id="14" name="Picture 2"/>
          <p:cNvPicPr>
            <a:picLocks noChangeAspect="1" noChangeArrowheads="1"/>
          </p:cNvPicPr>
          <p:nvPr/>
        </p:nvPicPr>
        <p:blipFill>
          <a:blip r:embed="rId5" cstate="print"/>
          <a:srcRect/>
          <a:stretch>
            <a:fillRect/>
          </a:stretch>
        </p:blipFill>
        <p:spPr bwMode="auto">
          <a:xfrm>
            <a:off x="467544" y="116632"/>
            <a:ext cx="792088" cy="7920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pic>
        <p:nvPicPr>
          <p:cNvPr id="49154" name="Picture 2"/>
          <p:cNvPicPr>
            <a:picLocks noChangeAspect="1" noChangeArrowheads="1"/>
          </p:cNvPicPr>
          <p:nvPr/>
        </p:nvPicPr>
        <p:blipFill>
          <a:blip r:embed="rId2" cstate="print"/>
          <a:srcRect/>
          <a:stretch>
            <a:fillRect/>
          </a:stretch>
        </p:blipFill>
        <p:spPr bwMode="auto">
          <a:xfrm>
            <a:off x="-36512" y="0"/>
            <a:ext cx="5379080" cy="6858000"/>
          </a:xfrm>
          <a:prstGeom prst="rect">
            <a:avLst/>
          </a:prstGeom>
          <a:noFill/>
          <a:ln w="9525">
            <a:noFill/>
            <a:miter lim="800000"/>
            <a:headEnd/>
            <a:tailEnd/>
          </a:ln>
          <a:effectLst/>
        </p:spPr>
      </p:pic>
      <p:pic>
        <p:nvPicPr>
          <p:cNvPr id="49155" name="Picture 3"/>
          <p:cNvPicPr>
            <a:picLocks noChangeAspect="1" noChangeArrowheads="1"/>
          </p:cNvPicPr>
          <p:nvPr/>
        </p:nvPicPr>
        <p:blipFill>
          <a:blip r:embed="rId3" cstate="print"/>
          <a:srcRect/>
          <a:stretch>
            <a:fillRect/>
          </a:stretch>
        </p:blipFill>
        <p:spPr bwMode="auto">
          <a:xfrm>
            <a:off x="5098360" y="548679"/>
            <a:ext cx="4045639" cy="54726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pic>
        <p:nvPicPr>
          <p:cNvPr id="50178" name="Picture 2"/>
          <p:cNvPicPr>
            <a:picLocks noChangeAspect="1" noChangeArrowheads="1"/>
          </p:cNvPicPr>
          <p:nvPr/>
        </p:nvPicPr>
        <p:blipFill>
          <a:blip r:embed="rId2" cstate="print"/>
          <a:srcRect/>
          <a:stretch>
            <a:fillRect/>
          </a:stretch>
        </p:blipFill>
        <p:spPr bwMode="auto">
          <a:xfrm>
            <a:off x="0" y="0"/>
            <a:ext cx="9144000" cy="6857999"/>
          </a:xfrm>
          <a:prstGeom prst="rect">
            <a:avLst/>
          </a:prstGeom>
          <a:noFill/>
          <a:ln w="9525">
            <a:noFill/>
            <a:miter lim="800000"/>
            <a:headEnd/>
            <a:tailEnd/>
          </a:ln>
          <a:effectLst/>
        </p:spPr>
      </p:pic>
      <p:sp>
        <p:nvSpPr>
          <p:cNvPr id="4" name="Rectangle 2"/>
          <p:cNvSpPr txBox="1">
            <a:spLocks noChangeArrowheads="1"/>
          </p:cNvSpPr>
          <p:nvPr/>
        </p:nvSpPr>
        <p:spPr bwMode="auto">
          <a:xfrm>
            <a:off x="323528" y="188640"/>
            <a:ext cx="5976664" cy="5040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2800" b="1" i="0" u="none" strike="noStrike" kern="0" cap="none" spc="0" normalizeH="0" baseline="0" noProof="0" dirty="0" err="1" smtClean="0">
                <a:ln>
                  <a:noFill/>
                </a:ln>
                <a:solidFill>
                  <a:schemeClr val="bg1"/>
                </a:solidFill>
                <a:effectLst/>
                <a:uLnTx/>
                <a:uFillTx/>
                <a:latin typeface="+mj-lt"/>
                <a:ea typeface="+mj-ea"/>
                <a:cs typeface="+mj-cs"/>
              </a:rPr>
              <a:t>Boost</a:t>
            </a:r>
            <a:r>
              <a:rPr kumimoji="0" lang="tr-TR" sz="2800" b="1" i="0" u="none" strike="noStrike" kern="0" cap="none" spc="0" normalizeH="0" baseline="0" noProof="0" dirty="0" smtClean="0">
                <a:ln>
                  <a:noFill/>
                </a:ln>
                <a:solidFill>
                  <a:schemeClr val="bg1"/>
                </a:solidFill>
                <a:effectLst/>
                <a:uLnTx/>
                <a:uFillTx/>
                <a:latin typeface="+mj-lt"/>
                <a:ea typeface="+mj-ea"/>
                <a:cs typeface="+mj-cs"/>
              </a:rPr>
              <a:t> </a:t>
            </a:r>
            <a:r>
              <a:rPr kumimoji="0" lang="tr-TR" sz="2800" b="1" i="0" u="none" strike="noStrike" kern="0" cap="none" spc="0" normalizeH="0" baseline="0" noProof="0" dirty="0" err="1" smtClean="0">
                <a:ln>
                  <a:noFill/>
                </a:ln>
                <a:solidFill>
                  <a:schemeClr val="bg1"/>
                </a:solidFill>
                <a:effectLst/>
                <a:uLnTx/>
                <a:uFillTx/>
                <a:latin typeface="+mj-lt"/>
                <a:ea typeface="+mj-ea"/>
                <a:cs typeface="+mj-cs"/>
              </a:rPr>
              <a:t>after</a:t>
            </a:r>
            <a:r>
              <a:rPr kumimoji="0" lang="tr-TR" sz="2800" b="1" i="0" u="none" strike="noStrike" kern="0" cap="none" spc="0" normalizeH="0" noProof="0" dirty="0" smtClean="0">
                <a:ln>
                  <a:noFill/>
                </a:ln>
                <a:solidFill>
                  <a:schemeClr val="bg1"/>
                </a:solidFill>
                <a:effectLst/>
                <a:uLnTx/>
                <a:uFillTx/>
                <a:latin typeface="+mj-lt"/>
                <a:ea typeface="+mj-ea"/>
                <a:cs typeface="+mj-cs"/>
              </a:rPr>
              <a:t> </a:t>
            </a:r>
            <a:r>
              <a:rPr kumimoji="0" lang="tr-TR" sz="2800" b="1" i="0" u="none" strike="noStrike" kern="0" cap="none" spc="0" normalizeH="0" noProof="0" dirty="0" err="1" smtClean="0">
                <a:ln>
                  <a:noFill/>
                </a:ln>
                <a:solidFill>
                  <a:schemeClr val="bg1"/>
                </a:solidFill>
                <a:effectLst/>
                <a:uLnTx/>
                <a:uFillTx/>
                <a:latin typeface="+mj-lt"/>
                <a:ea typeface="+mj-ea"/>
                <a:cs typeface="+mj-cs"/>
              </a:rPr>
              <a:t>industrial</a:t>
            </a:r>
            <a:r>
              <a:rPr kumimoji="0" lang="tr-TR" sz="2800" b="1" i="0" u="none" strike="noStrike" kern="0" cap="none" spc="0" normalizeH="0" noProof="0" dirty="0" smtClean="0">
                <a:ln>
                  <a:noFill/>
                </a:ln>
                <a:solidFill>
                  <a:schemeClr val="bg1"/>
                </a:solidFill>
                <a:effectLst/>
                <a:uLnTx/>
                <a:uFillTx/>
                <a:latin typeface="+mj-lt"/>
                <a:ea typeface="+mj-ea"/>
                <a:cs typeface="+mj-cs"/>
              </a:rPr>
              <a:t> </a:t>
            </a:r>
            <a:r>
              <a:rPr kumimoji="0" lang="tr-TR" sz="2800" b="1" i="0" u="none" strike="noStrike" kern="0" cap="none" spc="0" normalizeH="0" noProof="0" dirty="0" err="1" smtClean="0">
                <a:ln>
                  <a:noFill/>
                </a:ln>
                <a:solidFill>
                  <a:schemeClr val="bg1"/>
                </a:solidFill>
                <a:effectLst/>
                <a:uLnTx/>
                <a:uFillTx/>
                <a:latin typeface="+mj-lt"/>
                <a:ea typeface="+mj-ea"/>
                <a:cs typeface="+mj-cs"/>
              </a:rPr>
              <a:t>revolution</a:t>
            </a:r>
            <a:endParaRPr kumimoji="0" lang="en-US" sz="2800" b="0" i="0" u="none" strike="noStrike" kern="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1" name="Rectangle 3"/>
          <p:cNvSpPr>
            <a:spLocks noGrp="1" noChangeArrowheads="1"/>
          </p:cNvSpPr>
          <p:nvPr>
            <p:ph type="subTitle" idx="1"/>
          </p:nvPr>
        </p:nvSpPr>
        <p:spPr>
          <a:xfrm>
            <a:off x="0" y="6542187"/>
            <a:ext cx="9144000" cy="315813"/>
          </a:xfrm>
        </p:spPr>
        <p:txBody>
          <a:bodyPr/>
          <a:lstStyle/>
          <a:p>
            <a:r>
              <a:rPr lang="en-AU" sz="1200" dirty="0" smtClean="0"/>
              <a:t>Assoc. Prof.</a:t>
            </a:r>
            <a:r>
              <a:rPr lang="tr-TR" sz="1200" dirty="0" smtClean="0"/>
              <a:t>, </a:t>
            </a:r>
            <a:r>
              <a:rPr lang="en-AU" sz="1200" b="1" dirty="0" smtClean="0"/>
              <a:t>Mutlu TURKMEN</a:t>
            </a:r>
            <a:r>
              <a:rPr lang="en-AU" sz="1200" dirty="0" smtClean="0"/>
              <a:t>, Ph</a:t>
            </a:r>
            <a:r>
              <a:rPr lang="tr-TR" sz="1200" dirty="0" smtClean="0"/>
              <a:t>D&amp;</a:t>
            </a:r>
            <a:r>
              <a:rPr lang="tr-TR" sz="1200" dirty="0" err="1" smtClean="0"/>
              <a:t>EdD</a:t>
            </a:r>
            <a:r>
              <a:rPr lang="en-AU" sz="1200" dirty="0" smtClean="0"/>
              <a:t> </a:t>
            </a:r>
            <a:endParaRPr lang="en-GB" sz="1200" dirty="0" smtClean="0"/>
          </a:p>
        </p:txBody>
      </p:sp>
      <p:sp>
        <p:nvSpPr>
          <p:cNvPr id="13" name="Rectangle 2"/>
          <p:cNvSpPr txBox="1">
            <a:spLocks noChangeArrowheads="1"/>
          </p:cNvSpPr>
          <p:nvPr/>
        </p:nvSpPr>
        <p:spPr bwMode="auto">
          <a:xfrm>
            <a:off x="323528" y="188640"/>
            <a:ext cx="8424936" cy="792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tr-TR" sz="1850" b="1" dirty="0" smtClean="0"/>
              <a:t>CMSB – </a:t>
            </a:r>
            <a:r>
              <a:rPr lang="tr-TR" sz="1850" dirty="0" err="1" smtClean="0"/>
              <a:t>Confédération</a:t>
            </a:r>
            <a:r>
              <a:rPr lang="tr-TR" sz="1850" dirty="0" smtClean="0"/>
              <a:t> </a:t>
            </a:r>
            <a:r>
              <a:rPr lang="tr-TR" sz="1850" dirty="0" err="1" smtClean="0"/>
              <a:t>Mondiale</a:t>
            </a:r>
            <a:r>
              <a:rPr lang="tr-TR" sz="1850" dirty="0" smtClean="0"/>
              <a:t> </a:t>
            </a:r>
            <a:r>
              <a:rPr lang="tr-TR" sz="1850" dirty="0" err="1" smtClean="0"/>
              <a:t>des</a:t>
            </a:r>
            <a:r>
              <a:rPr lang="tr-TR" sz="1850" dirty="0" smtClean="0"/>
              <a:t> </a:t>
            </a:r>
            <a:r>
              <a:rPr lang="tr-TR" sz="1850" dirty="0" err="1" smtClean="0"/>
              <a:t>Sports</a:t>
            </a:r>
            <a:r>
              <a:rPr lang="tr-TR" sz="1850" dirty="0" smtClean="0"/>
              <a:t> de </a:t>
            </a:r>
            <a:r>
              <a:rPr lang="tr-TR" sz="1850" dirty="0" err="1" smtClean="0"/>
              <a:t>Boules</a:t>
            </a:r>
            <a:r>
              <a:rPr lang="tr-TR" sz="1850" dirty="0" smtClean="0"/>
              <a:t> – </a:t>
            </a:r>
            <a:r>
              <a:rPr lang="tr-TR" sz="1850" dirty="0" err="1" smtClean="0"/>
              <a:t>was</a:t>
            </a:r>
            <a:r>
              <a:rPr lang="tr-TR" sz="1850" dirty="0" smtClean="0"/>
              <a:t> </a:t>
            </a:r>
            <a:r>
              <a:rPr lang="tr-TR" sz="1850" dirty="0" err="1" smtClean="0"/>
              <a:t>created</a:t>
            </a:r>
            <a:r>
              <a:rPr lang="tr-TR" sz="1850" dirty="0" smtClean="0"/>
              <a:t> </a:t>
            </a:r>
            <a:br>
              <a:rPr lang="tr-TR" sz="1850" dirty="0" smtClean="0"/>
            </a:br>
            <a:r>
              <a:rPr lang="tr-TR" sz="1850" dirty="0" smtClean="0"/>
              <a:t>(on 21 </a:t>
            </a:r>
            <a:r>
              <a:rPr lang="tr-TR" sz="1850" dirty="0" err="1" smtClean="0"/>
              <a:t>December</a:t>
            </a:r>
            <a:r>
              <a:rPr lang="tr-TR" sz="1850" dirty="0" smtClean="0"/>
              <a:t> 1985 in </a:t>
            </a:r>
            <a:r>
              <a:rPr lang="tr-TR" sz="1850" dirty="0" err="1" smtClean="0"/>
              <a:t>Monaco</a:t>
            </a:r>
            <a:r>
              <a:rPr lang="tr-TR" sz="1850" dirty="0" smtClean="0"/>
              <a:t>) </a:t>
            </a:r>
            <a:r>
              <a:rPr lang="tr-TR" sz="1850" dirty="0" err="1" smtClean="0"/>
              <a:t>by</a:t>
            </a:r>
            <a:r>
              <a:rPr lang="tr-TR" sz="1850" dirty="0" smtClean="0"/>
              <a:t> </a:t>
            </a:r>
            <a:r>
              <a:rPr lang="tr-TR" sz="1850" dirty="0" err="1" smtClean="0"/>
              <a:t>three</a:t>
            </a:r>
            <a:r>
              <a:rPr lang="tr-TR" sz="1850" dirty="0" smtClean="0"/>
              <a:t> </a:t>
            </a:r>
            <a:r>
              <a:rPr lang="tr-TR" sz="1850" dirty="0" err="1" smtClean="0"/>
              <a:t>international</a:t>
            </a:r>
            <a:r>
              <a:rPr lang="tr-TR" sz="1850" dirty="0" smtClean="0"/>
              <a:t> </a:t>
            </a:r>
            <a:r>
              <a:rPr lang="tr-TR" sz="1850" dirty="0" err="1" smtClean="0"/>
              <a:t>boules</a:t>
            </a:r>
            <a:r>
              <a:rPr lang="tr-TR" sz="1850" dirty="0" smtClean="0"/>
              <a:t> </a:t>
            </a:r>
            <a:r>
              <a:rPr lang="tr-TR" sz="1850" dirty="0" err="1" smtClean="0"/>
              <a:t>organizations</a:t>
            </a:r>
            <a:r>
              <a:rPr lang="tr-TR" sz="1850" dirty="0" smtClean="0"/>
              <a:t>;</a:t>
            </a:r>
            <a:r>
              <a:rPr kumimoji="0" lang="tr-TR" sz="1850" b="1" i="0" u="none" strike="noStrike" kern="0" cap="none" spc="0" normalizeH="0" baseline="0" noProof="0" dirty="0" smtClean="0">
                <a:ln>
                  <a:noFill/>
                </a:ln>
                <a:solidFill>
                  <a:schemeClr val="tx2"/>
                </a:solidFill>
                <a:effectLst/>
                <a:uLnTx/>
                <a:uFillTx/>
                <a:latin typeface="+mj-lt"/>
                <a:ea typeface="+mj-ea"/>
                <a:cs typeface="+mj-cs"/>
              </a:rPr>
              <a:t>  </a:t>
            </a:r>
            <a:endParaRPr kumimoji="0" lang="en-US" sz="1850" b="0" i="0" u="none" strike="noStrike" kern="0" cap="none" spc="0" normalizeH="0" baseline="0" noProof="0" dirty="0">
              <a:ln>
                <a:noFill/>
              </a:ln>
              <a:solidFill>
                <a:schemeClr val="tx2"/>
              </a:solidFill>
              <a:effectLst/>
              <a:uLnTx/>
              <a:uFillTx/>
              <a:latin typeface="+mj-lt"/>
              <a:ea typeface="+mj-ea"/>
              <a:cs typeface="+mj-cs"/>
            </a:endParaRPr>
          </a:p>
        </p:txBody>
      </p:sp>
      <p:pic>
        <p:nvPicPr>
          <p:cNvPr id="52226" name="Picture 2"/>
          <p:cNvPicPr>
            <a:picLocks noChangeAspect="1" noChangeArrowheads="1"/>
          </p:cNvPicPr>
          <p:nvPr/>
        </p:nvPicPr>
        <p:blipFill>
          <a:blip r:embed="rId2" cstate="print"/>
          <a:srcRect/>
          <a:stretch>
            <a:fillRect/>
          </a:stretch>
        </p:blipFill>
        <p:spPr bwMode="auto">
          <a:xfrm>
            <a:off x="936129" y="1057275"/>
            <a:ext cx="7380287" cy="58007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1" name="Rectangle 3"/>
          <p:cNvSpPr>
            <a:spLocks noGrp="1" noChangeArrowheads="1"/>
          </p:cNvSpPr>
          <p:nvPr>
            <p:ph type="subTitle" idx="1"/>
          </p:nvPr>
        </p:nvSpPr>
        <p:spPr>
          <a:xfrm>
            <a:off x="0" y="6542187"/>
            <a:ext cx="9144000" cy="315813"/>
          </a:xfrm>
        </p:spPr>
        <p:txBody>
          <a:bodyPr/>
          <a:lstStyle/>
          <a:p>
            <a:r>
              <a:rPr lang="en-AU" sz="1200" dirty="0" smtClean="0"/>
              <a:t>Assoc. Prof.</a:t>
            </a:r>
            <a:r>
              <a:rPr lang="tr-TR" sz="1200" dirty="0" smtClean="0"/>
              <a:t>, </a:t>
            </a:r>
            <a:r>
              <a:rPr lang="en-AU" sz="1200" b="1" dirty="0" smtClean="0"/>
              <a:t>Mutlu TURKMEN</a:t>
            </a:r>
            <a:r>
              <a:rPr lang="en-AU" sz="1200" dirty="0" smtClean="0"/>
              <a:t>, Ph</a:t>
            </a:r>
            <a:r>
              <a:rPr lang="tr-TR" sz="1200" dirty="0" smtClean="0"/>
              <a:t>D&amp;</a:t>
            </a:r>
            <a:r>
              <a:rPr lang="tr-TR" sz="1200" dirty="0" err="1" smtClean="0"/>
              <a:t>EdD</a:t>
            </a:r>
            <a:r>
              <a:rPr lang="en-AU" sz="1200" dirty="0" smtClean="0"/>
              <a:t> </a:t>
            </a:r>
            <a:endParaRPr lang="en-GB" sz="1200" dirty="0" smtClean="0"/>
          </a:p>
        </p:txBody>
      </p:sp>
      <p:sp>
        <p:nvSpPr>
          <p:cNvPr id="13" name="Rectangle 2"/>
          <p:cNvSpPr txBox="1">
            <a:spLocks noChangeArrowheads="1"/>
          </p:cNvSpPr>
          <p:nvPr/>
        </p:nvSpPr>
        <p:spPr bwMode="auto">
          <a:xfrm>
            <a:off x="0" y="260648"/>
            <a:ext cx="9036496" cy="8640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tr-TR" sz="1850" dirty="0" err="1" smtClean="0"/>
              <a:t>Lawn</a:t>
            </a:r>
            <a:r>
              <a:rPr lang="tr-TR" sz="1850" dirty="0" smtClean="0"/>
              <a:t> </a:t>
            </a:r>
            <a:r>
              <a:rPr lang="tr-TR" sz="1850" dirty="0" err="1" smtClean="0"/>
              <a:t>Bowls</a:t>
            </a:r>
            <a:r>
              <a:rPr lang="tr-TR" sz="1850" dirty="0" smtClean="0"/>
              <a:t> </a:t>
            </a:r>
            <a:r>
              <a:rPr lang="tr-TR" sz="1850" dirty="0" err="1" smtClean="0"/>
              <a:t>governed</a:t>
            </a:r>
            <a:r>
              <a:rPr lang="tr-TR" sz="1850" dirty="0" smtClean="0"/>
              <a:t> </a:t>
            </a:r>
            <a:r>
              <a:rPr lang="tr-TR" sz="1850" dirty="0" err="1" smtClean="0"/>
              <a:t>by</a:t>
            </a:r>
            <a:r>
              <a:rPr lang="tr-TR" sz="1850" dirty="0" smtClean="0"/>
              <a:t> Word </a:t>
            </a:r>
            <a:r>
              <a:rPr lang="tr-TR" sz="1850" dirty="0" err="1" smtClean="0"/>
              <a:t>Bowls</a:t>
            </a:r>
            <a:r>
              <a:rPr lang="tr-TR" sz="1850" dirty="0" smtClean="0"/>
              <a:t> </a:t>
            </a:r>
            <a:r>
              <a:rPr lang="tr-TR" sz="1850" dirty="0" err="1" smtClean="0"/>
              <a:t>Co</a:t>
            </a:r>
            <a:r>
              <a:rPr lang="tr-TR" sz="1850" dirty="0" smtClean="0"/>
              <a:t>. </a:t>
            </a:r>
            <a:r>
              <a:rPr lang="tr-TR" sz="1850" dirty="0" err="1" smtClean="0"/>
              <a:t>joined</a:t>
            </a:r>
            <a:r>
              <a:rPr lang="tr-TR" sz="1850" dirty="0" smtClean="0"/>
              <a:t> </a:t>
            </a:r>
            <a:r>
              <a:rPr lang="tr-TR" sz="1850" dirty="0" err="1" smtClean="0"/>
              <a:t>to</a:t>
            </a:r>
            <a:r>
              <a:rPr lang="tr-TR" sz="1850" dirty="0" smtClean="0"/>
              <a:t> </a:t>
            </a:r>
            <a:r>
              <a:rPr lang="tr-TR" sz="1850" b="1" dirty="0" smtClean="0"/>
              <a:t>CMSB </a:t>
            </a:r>
            <a:r>
              <a:rPr lang="tr-TR" sz="1850" dirty="0" smtClean="0"/>
              <a:t>in 2003 </a:t>
            </a:r>
            <a:r>
              <a:rPr lang="tr-TR" sz="1850" dirty="0" err="1" smtClean="0"/>
              <a:t>and</a:t>
            </a:r>
            <a:r>
              <a:rPr lang="tr-TR" sz="1850" dirty="0" smtClean="0"/>
              <a:t> </a:t>
            </a:r>
            <a:r>
              <a:rPr lang="tr-TR" sz="1850" dirty="0" err="1" smtClean="0"/>
              <a:t>left</a:t>
            </a:r>
            <a:r>
              <a:rPr lang="tr-TR" sz="1850" dirty="0" smtClean="0"/>
              <a:t> in 2015.</a:t>
            </a:r>
            <a:endParaRPr kumimoji="0" lang="en-US" sz="1850" i="0" u="none" strike="noStrike" kern="0" cap="none" spc="0" normalizeH="0" baseline="0" noProof="0" dirty="0">
              <a:ln>
                <a:noFill/>
              </a:ln>
              <a:solidFill>
                <a:schemeClr val="tx2"/>
              </a:solidFill>
              <a:effectLst/>
              <a:uLnTx/>
              <a:uFillTx/>
              <a:latin typeface="+mj-lt"/>
              <a:ea typeface="+mj-ea"/>
              <a:cs typeface="+mj-cs"/>
            </a:endParaRPr>
          </a:p>
        </p:txBody>
      </p:sp>
      <p:pic>
        <p:nvPicPr>
          <p:cNvPr id="55299" name="Picture 3"/>
          <p:cNvPicPr>
            <a:picLocks noChangeAspect="1" noChangeArrowheads="1"/>
          </p:cNvPicPr>
          <p:nvPr/>
        </p:nvPicPr>
        <p:blipFill>
          <a:blip r:embed="rId2" cstate="print"/>
          <a:srcRect/>
          <a:stretch>
            <a:fillRect/>
          </a:stretch>
        </p:blipFill>
        <p:spPr bwMode="auto">
          <a:xfrm>
            <a:off x="-29834" y="1340768"/>
            <a:ext cx="9173834" cy="55172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0" name="Rectangle 2"/>
          <p:cNvSpPr>
            <a:spLocks noGrp="1" noChangeArrowheads="1"/>
          </p:cNvSpPr>
          <p:nvPr>
            <p:ph type="ctrTitle"/>
          </p:nvPr>
        </p:nvSpPr>
        <p:spPr>
          <a:xfrm>
            <a:off x="395536" y="5229200"/>
            <a:ext cx="8280920" cy="1224136"/>
          </a:xfrm>
        </p:spPr>
        <p:txBody>
          <a:bodyPr/>
          <a:lstStyle/>
          <a:p>
            <a:pPr algn="ctr"/>
            <a:r>
              <a:rPr lang="en-US" sz="1500" dirty="0" smtClean="0"/>
              <a:t/>
            </a:r>
            <a:br>
              <a:rPr lang="en-US" sz="1500" dirty="0" smtClean="0"/>
            </a:br>
            <a:r>
              <a:rPr lang="tr-TR" sz="2200" b="0" dirty="0" smtClean="0"/>
              <a:t/>
            </a:r>
            <a:br>
              <a:rPr lang="tr-TR" sz="2200" b="0" dirty="0" smtClean="0"/>
            </a:br>
            <a:r>
              <a:rPr lang="tr-TR" sz="2200" dirty="0" smtClean="0"/>
              <a:t>O</a:t>
            </a:r>
            <a:r>
              <a:rPr lang="en-US" sz="2200" dirty="0" err="1" smtClean="0"/>
              <a:t>riginated</a:t>
            </a:r>
            <a:r>
              <a:rPr lang="en-US" sz="2200" dirty="0" smtClean="0"/>
              <a:t> around the Nile Delta in the 5th Millennium BC</a:t>
            </a:r>
            <a:r>
              <a:rPr lang="en-US" sz="2800" dirty="0" smtClean="0"/>
              <a:t>  </a:t>
            </a:r>
            <a:r>
              <a:rPr lang="en-US" sz="2000" b="0" dirty="0" smtClean="0"/>
              <a:t/>
            </a:r>
            <a:br>
              <a:rPr lang="en-US" sz="2000" b="0" dirty="0" smtClean="0"/>
            </a:br>
            <a:r>
              <a:rPr lang="tr-TR" sz="1500" b="0" dirty="0" smtClean="0"/>
              <a:t>I</a:t>
            </a:r>
            <a:r>
              <a:rPr lang="en-US" sz="1500" b="0" dirty="0" smtClean="0"/>
              <a:t>t is thought that hieroglyph from 5200 BC</a:t>
            </a:r>
            <a:r>
              <a:rPr lang="tr-TR" sz="1500" b="0" dirty="0" smtClean="0"/>
              <a:t> - </a:t>
            </a:r>
            <a:r>
              <a:rPr lang="tr-TR" sz="1500" b="0" dirty="0" err="1" smtClean="0"/>
              <a:t>Neolithic</a:t>
            </a:r>
            <a:r>
              <a:rPr lang="tr-TR" sz="1500" b="0" dirty="0" smtClean="0"/>
              <a:t> </a:t>
            </a:r>
            <a:r>
              <a:rPr lang="tr-TR" sz="1500" b="0" dirty="0" err="1" smtClean="0"/>
              <a:t>period</a:t>
            </a:r>
            <a:r>
              <a:rPr lang="tr-TR" sz="1500" b="0" dirty="0" smtClean="0"/>
              <a:t> (</a:t>
            </a:r>
            <a:r>
              <a:rPr lang="tr-TR" sz="1500" b="0" dirty="0" err="1" smtClean="0"/>
              <a:t>found</a:t>
            </a:r>
            <a:r>
              <a:rPr lang="tr-TR" sz="1500" b="0" dirty="0" smtClean="0"/>
              <a:t> </a:t>
            </a:r>
            <a:r>
              <a:rPr lang="tr-TR" sz="1500" b="0" dirty="0" err="1" smtClean="0"/>
              <a:t>by</a:t>
            </a:r>
            <a:r>
              <a:rPr lang="tr-TR" sz="1500" b="0" dirty="0" smtClean="0"/>
              <a:t> an </a:t>
            </a:r>
            <a:r>
              <a:rPr lang="tr-TR" sz="1500" b="0" dirty="0" err="1" smtClean="0"/>
              <a:t>English</a:t>
            </a:r>
            <a:r>
              <a:rPr lang="tr-TR" sz="1500" b="0" dirty="0" smtClean="0"/>
              <a:t> </a:t>
            </a:r>
            <a:r>
              <a:rPr lang="tr-TR" sz="1500" b="0" dirty="0" err="1" smtClean="0"/>
              <a:t>scientist</a:t>
            </a:r>
            <a:r>
              <a:rPr lang="tr-TR" sz="1500" b="0" dirty="0" smtClean="0"/>
              <a:t>, </a:t>
            </a:r>
            <a:r>
              <a:rPr lang="tr-TR" sz="1500" b="0" dirty="0" err="1" smtClean="0"/>
              <a:t>Sir</a:t>
            </a:r>
            <a:r>
              <a:rPr lang="tr-TR" sz="1500" b="0" dirty="0" smtClean="0"/>
              <a:t> Francis </a:t>
            </a:r>
            <a:r>
              <a:rPr lang="tr-TR" sz="1500" b="0" dirty="0" err="1" smtClean="0"/>
              <a:t>Petrial</a:t>
            </a:r>
            <a:r>
              <a:rPr lang="tr-TR" sz="1500" b="0" dirty="0" smtClean="0"/>
              <a:t>)</a:t>
            </a:r>
            <a:r>
              <a:rPr lang="en-US" sz="1500" b="0" dirty="0" smtClean="0"/>
              <a:t>, of figures throwing polished stones are depicting the earliest version of Bocce ball. It slowly became a common diversion in the Middle East and the surrounding region. </a:t>
            </a:r>
            <a:r>
              <a:rPr lang="en-US" sz="2000" b="0" dirty="0" smtClean="0"/>
              <a:t/>
            </a:r>
            <a:br>
              <a:rPr lang="en-US" sz="2000" b="0" dirty="0" smtClean="0"/>
            </a:br>
            <a:r>
              <a:rPr lang="en-US" sz="2000" b="0" dirty="0" smtClean="0"/>
              <a:t/>
            </a:r>
            <a:br>
              <a:rPr lang="en-US" sz="2000" b="0" dirty="0" smtClean="0"/>
            </a:br>
            <a:endParaRPr lang="en-US" sz="2800" b="0" dirty="0"/>
          </a:p>
        </p:txBody>
      </p:sp>
      <p:sp>
        <p:nvSpPr>
          <p:cNvPr id="2051" name="Rectangle 3"/>
          <p:cNvSpPr>
            <a:spLocks noGrp="1" noChangeArrowheads="1"/>
          </p:cNvSpPr>
          <p:nvPr>
            <p:ph type="subTitle" idx="1"/>
          </p:nvPr>
        </p:nvSpPr>
        <p:spPr>
          <a:xfrm>
            <a:off x="0" y="6542187"/>
            <a:ext cx="9144000" cy="315813"/>
          </a:xfrm>
        </p:spPr>
        <p:txBody>
          <a:bodyPr/>
          <a:lstStyle/>
          <a:p>
            <a:r>
              <a:rPr lang="en-AU" sz="1200" dirty="0" smtClean="0"/>
              <a:t>Assoc. Prof.</a:t>
            </a:r>
            <a:r>
              <a:rPr lang="tr-TR" sz="1200" dirty="0" smtClean="0"/>
              <a:t>, </a:t>
            </a:r>
            <a:r>
              <a:rPr lang="en-AU" sz="1200" b="1" dirty="0" smtClean="0"/>
              <a:t>Mutlu TURKMEN</a:t>
            </a:r>
            <a:r>
              <a:rPr lang="en-AU" sz="1200" dirty="0" smtClean="0"/>
              <a:t>, Ph</a:t>
            </a:r>
            <a:r>
              <a:rPr lang="tr-TR" sz="1200" dirty="0" smtClean="0"/>
              <a:t>D&amp;</a:t>
            </a:r>
            <a:r>
              <a:rPr lang="tr-TR" sz="1200" dirty="0" err="1" smtClean="0"/>
              <a:t>EdD</a:t>
            </a:r>
            <a:r>
              <a:rPr lang="en-AU" sz="1200" dirty="0" smtClean="0"/>
              <a:t> </a:t>
            </a:r>
            <a:endParaRPr lang="en-GB" sz="1200" dirty="0" smtClean="0"/>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pic>
        <p:nvPicPr>
          <p:cNvPr id="12" name="11 Resim" descr="logo.png"/>
          <p:cNvPicPr>
            <a:picLocks noChangeAspect="1"/>
          </p:cNvPicPr>
          <p:nvPr/>
        </p:nvPicPr>
        <p:blipFill>
          <a:blip r:embed="rId2" cstate="print"/>
          <a:stretch>
            <a:fillRect/>
          </a:stretch>
        </p:blipFill>
        <p:spPr>
          <a:xfrm>
            <a:off x="5580112" y="116632"/>
            <a:ext cx="3456384" cy="797627"/>
          </a:xfrm>
          <a:prstGeom prst="rect">
            <a:avLst/>
          </a:prstGeom>
        </p:spPr>
      </p:pic>
      <p:sp>
        <p:nvSpPr>
          <p:cNvPr id="13" name="Rectangle 2"/>
          <p:cNvSpPr txBox="1">
            <a:spLocks noChangeArrowheads="1"/>
          </p:cNvSpPr>
          <p:nvPr/>
        </p:nvSpPr>
        <p:spPr bwMode="auto">
          <a:xfrm>
            <a:off x="1403648" y="1052736"/>
            <a:ext cx="5976664" cy="5040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tx2"/>
                </a:solidFill>
                <a:effectLst/>
                <a:uLnTx/>
                <a:uFillTx/>
                <a:latin typeface="+mj-lt"/>
                <a:ea typeface="+mj-ea"/>
                <a:cs typeface="+mj-cs"/>
              </a:rPr>
              <a:t>Brief History of </a:t>
            </a:r>
            <a:r>
              <a:rPr kumimoji="0" lang="tr-TR" sz="2800" b="1" i="0" u="none" strike="noStrike" kern="0" cap="none" spc="0" normalizeH="0" baseline="0" noProof="0" dirty="0" smtClean="0">
                <a:ln>
                  <a:noFill/>
                </a:ln>
                <a:solidFill>
                  <a:schemeClr val="tx2"/>
                </a:solidFill>
                <a:effectLst/>
                <a:uLnTx/>
                <a:uFillTx/>
                <a:latin typeface="+mj-lt"/>
                <a:ea typeface="+mj-ea"/>
                <a:cs typeface="+mj-cs"/>
              </a:rPr>
              <a:t>Bocce</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pic>
        <p:nvPicPr>
          <p:cNvPr id="22530" name="Picture 2" descr="https://spark.adobe.com/page/hBWrKHBifZrkA/images/03AC26E1-B70A-44A7-8CB7-CBC44991A42C.jpg?asset_id=CAF56279-FE7B-4194-A80E-6F1F118D3BB6&amp;size=1024"/>
          <p:cNvPicPr>
            <a:picLocks noChangeAspect="1" noChangeArrowheads="1"/>
          </p:cNvPicPr>
          <p:nvPr/>
        </p:nvPicPr>
        <p:blipFill>
          <a:blip r:embed="rId3" cstate="print"/>
          <a:srcRect/>
          <a:stretch>
            <a:fillRect/>
          </a:stretch>
        </p:blipFill>
        <p:spPr bwMode="auto">
          <a:xfrm>
            <a:off x="179512" y="1551224"/>
            <a:ext cx="6660232" cy="3317936"/>
          </a:xfrm>
          <a:prstGeom prst="rect">
            <a:avLst/>
          </a:prstGeom>
          <a:noFill/>
        </p:spPr>
      </p:pic>
      <p:pic>
        <p:nvPicPr>
          <p:cNvPr id="22532" name="Picture 4"/>
          <p:cNvPicPr>
            <a:picLocks noChangeAspect="1" noChangeArrowheads="1"/>
          </p:cNvPicPr>
          <p:nvPr/>
        </p:nvPicPr>
        <p:blipFill>
          <a:blip r:embed="rId4" cstate="print"/>
          <a:srcRect/>
          <a:stretch>
            <a:fillRect/>
          </a:stretch>
        </p:blipFill>
        <p:spPr bwMode="auto">
          <a:xfrm>
            <a:off x="6910911" y="1268760"/>
            <a:ext cx="2053578" cy="3888432"/>
          </a:xfrm>
          <a:prstGeom prst="rect">
            <a:avLst/>
          </a:prstGeom>
          <a:noFill/>
          <a:ln w="9525">
            <a:noFill/>
            <a:miter lim="800000"/>
            <a:headEnd/>
            <a:tailEnd/>
          </a:ln>
          <a:effectLst/>
        </p:spPr>
      </p:pic>
      <p:pic>
        <p:nvPicPr>
          <p:cNvPr id="14" name="Picture 2"/>
          <p:cNvPicPr>
            <a:picLocks noChangeAspect="1" noChangeArrowheads="1"/>
          </p:cNvPicPr>
          <p:nvPr/>
        </p:nvPicPr>
        <p:blipFill>
          <a:blip r:embed="rId5" cstate="print"/>
          <a:srcRect/>
          <a:stretch>
            <a:fillRect/>
          </a:stretch>
        </p:blipFill>
        <p:spPr bwMode="auto">
          <a:xfrm>
            <a:off x="467544" y="116632"/>
            <a:ext cx="792088" cy="7920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3" name="Rectangle 2"/>
          <p:cNvSpPr txBox="1">
            <a:spLocks noChangeArrowheads="1"/>
          </p:cNvSpPr>
          <p:nvPr/>
        </p:nvSpPr>
        <p:spPr bwMode="auto">
          <a:xfrm>
            <a:off x="107504" y="188640"/>
            <a:ext cx="4248472" cy="62646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r"/>
            <a:r>
              <a:rPr lang="tr-TR" sz="1600" dirty="0" err="1" smtClean="0"/>
              <a:t>According</a:t>
            </a:r>
            <a:r>
              <a:rPr lang="tr-TR" sz="1600" dirty="0" smtClean="0"/>
              <a:t> </a:t>
            </a:r>
            <a:r>
              <a:rPr lang="tr-TR" sz="1600" dirty="0" err="1" smtClean="0"/>
              <a:t>to</a:t>
            </a:r>
            <a:r>
              <a:rPr lang="tr-TR" sz="1600" dirty="0" smtClean="0"/>
              <a:t> an </a:t>
            </a:r>
            <a:r>
              <a:rPr lang="tr-TR" sz="1600" dirty="0" err="1" smtClean="0"/>
              <a:t>article</a:t>
            </a:r>
            <a:r>
              <a:rPr lang="tr-TR" sz="1600" dirty="0" smtClean="0"/>
              <a:t> </a:t>
            </a:r>
            <a:r>
              <a:rPr lang="tr-TR" sz="1600" dirty="0" err="1" smtClean="0"/>
              <a:t>published</a:t>
            </a:r>
            <a:r>
              <a:rPr lang="tr-TR" sz="1600" dirty="0" smtClean="0"/>
              <a:t> in </a:t>
            </a:r>
            <a:r>
              <a:rPr lang="tr-TR" sz="1600" dirty="0" err="1" smtClean="0"/>
              <a:t>nymag</a:t>
            </a:r>
            <a:r>
              <a:rPr lang="tr-TR" sz="1600" dirty="0" smtClean="0"/>
              <a:t>.com on 25 April 2018, Bocce </a:t>
            </a:r>
            <a:r>
              <a:rPr lang="tr-TR" sz="1600" dirty="0" err="1" smtClean="0"/>
              <a:t>ball</a:t>
            </a:r>
            <a:r>
              <a:rPr lang="tr-TR" sz="1600" dirty="0" smtClean="0"/>
              <a:t> set </a:t>
            </a:r>
            <a:r>
              <a:rPr lang="tr-TR" sz="1600" dirty="0" err="1" smtClean="0"/>
              <a:t>was</a:t>
            </a:r>
            <a:r>
              <a:rPr lang="tr-TR" sz="1600" dirty="0" smtClean="0"/>
              <a:t> </a:t>
            </a:r>
            <a:r>
              <a:rPr lang="tr-TR" sz="1600" dirty="0" err="1" smtClean="0"/>
              <a:t>listed</a:t>
            </a:r>
            <a:r>
              <a:rPr lang="tr-TR" sz="1600" dirty="0" smtClean="0"/>
              <a:t> at </a:t>
            </a:r>
            <a:r>
              <a:rPr lang="tr-TR" sz="1600" dirty="0" err="1" smtClean="0"/>
              <a:t>the</a:t>
            </a:r>
            <a:r>
              <a:rPr lang="tr-TR" sz="1600" dirty="0" smtClean="0"/>
              <a:t> top of </a:t>
            </a:r>
            <a:r>
              <a:rPr lang="tr-TR" sz="1600" dirty="0" err="1" smtClean="0"/>
              <a:t>the</a:t>
            </a:r>
            <a:r>
              <a:rPr lang="tr-TR" sz="1600" dirty="0" smtClean="0"/>
              <a:t> </a:t>
            </a:r>
            <a:r>
              <a:rPr lang="tr-TR" sz="1600" dirty="0" err="1" smtClean="0"/>
              <a:t>Best</a:t>
            </a:r>
            <a:r>
              <a:rPr lang="tr-TR" sz="1600" dirty="0" smtClean="0"/>
              <a:t> </a:t>
            </a:r>
            <a:r>
              <a:rPr lang="tr-TR" sz="1600" dirty="0" err="1" smtClean="0"/>
              <a:t>Outdoor</a:t>
            </a:r>
            <a:r>
              <a:rPr lang="tr-TR" sz="1600" dirty="0" smtClean="0"/>
              <a:t> </a:t>
            </a:r>
            <a:r>
              <a:rPr lang="tr-TR" sz="1600" dirty="0" err="1" smtClean="0"/>
              <a:t>Games</a:t>
            </a:r>
            <a:r>
              <a:rPr lang="tr-TR" sz="1600" dirty="0" smtClean="0"/>
              <a:t> on Amazon </a:t>
            </a:r>
            <a:r>
              <a:rPr lang="tr-TR" sz="1600" dirty="0" err="1" smtClean="0"/>
              <a:t>according</a:t>
            </a:r>
            <a:r>
              <a:rPr lang="tr-TR" sz="1600" dirty="0" smtClean="0"/>
              <a:t> </a:t>
            </a:r>
            <a:r>
              <a:rPr lang="tr-TR" sz="1600" dirty="0" err="1" smtClean="0"/>
              <a:t>to</a:t>
            </a:r>
            <a:r>
              <a:rPr lang="tr-TR" sz="1600" dirty="0" smtClean="0"/>
              <a:t> </a:t>
            </a:r>
            <a:r>
              <a:rPr lang="tr-TR" sz="1600" dirty="0" err="1" smtClean="0"/>
              <a:t>the</a:t>
            </a:r>
            <a:r>
              <a:rPr lang="tr-TR" sz="1600" dirty="0" smtClean="0"/>
              <a:t> </a:t>
            </a:r>
            <a:r>
              <a:rPr lang="tr-TR" sz="1600" dirty="0" err="1" smtClean="0"/>
              <a:t>reviewers</a:t>
            </a:r>
            <a:r>
              <a:rPr lang="tr-TR" sz="1600" dirty="0" smtClean="0"/>
              <a:t>’ </a:t>
            </a:r>
            <a:r>
              <a:rPr lang="tr-TR" sz="1600" dirty="0" err="1" smtClean="0"/>
              <a:t>opinions</a:t>
            </a:r>
            <a:r>
              <a:rPr lang="tr-TR" sz="1600" dirty="0" smtClean="0"/>
              <a:t>.   </a:t>
            </a:r>
            <a:r>
              <a:rPr kumimoji="0" lang="tr-TR" sz="1600" i="0" u="none" strike="noStrike" kern="0" cap="none" spc="0" normalizeH="0" baseline="0" noProof="0" dirty="0" smtClean="0">
                <a:ln>
                  <a:noFill/>
                </a:ln>
                <a:solidFill>
                  <a:schemeClr val="tx2"/>
                </a:solidFill>
                <a:effectLst/>
                <a:uLnTx/>
                <a:uFillTx/>
                <a:latin typeface="+mj-lt"/>
                <a:ea typeface="+mj-ea"/>
                <a:cs typeface="+mj-cs"/>
              </a:rPr>
              <a:t>  </a:t>
            </a:r>
            <a:endParaRPr kumimoji="0" lang="en-US" sz="1600" i="0" u="none" strike="noStrike" kern="0" cap="none" spc="0" normalizeH="0" baseline="0" noProof="0" dirty="0">
              <a:ln>
                <a:noFill/>
              </a:ln>
              <a:solidFill>
                <a:schemeClr val="tx2"/>
              </a:solidFill>
              <a:effectLst/>
              <a:uLnTx/>
              <a:uFillTx/>
              <a:latin typeface="+mj-lt"/>
              <a:ea typeface="+mj-ea"/>
              <a:cs typeface="+mj-cs"/>
            </a:endParaRPr>
          </a:p>
        </p:txBody>
      </p:sp>
      <p:pic>
        <p:nvPicPr>
          <p:cNvPr id="53251" name="Picture 3"/>
          <p:cNvPicPr>
            <a:picLocks noChangeAspect="1" noChangeArrowheads="1"/>
          </p:cNvPicPr>
          <p:nvPr/>
        </p:nvPicPr>
        <p:blipFill>
          <a:blip r:embed="rId2" cstate="print"/>
          <a:srcRect/>
          <a:stretch>
            <a:fillRect/>
          </a:stretch>
        </p:blipFill>
        <p:spPr bwMode="auto">
          <a:xfrm>
            <a:off x="4644008" y="116632"/>
            <a:ext cx="4032448" cy="66247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3" name="Rectangle 2"/>
          <p:cNvSpPr txBox="1">
            <a:spLocks noChangeArrowheads="1"/>
          </p:cNvSpPr>
          <p:nvPr/>
        </p:nvSpPr>
        <p:spPr bwMode="auto">
          <a:xfrm>
            <a:off x="395536" y="188640"/>
            <a:ext cx="8496944" cy="12241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tr-TR" sz="1600" dirty="0" smtClean="0"/>
              <a:t>   </a:t>
            </a:r>
            <a:r>
              <a:rPr kumimoji="0" lang="tr-TR" sz="1600" i="0" u="none" strike="noStrike" kern="0" cap="none" spc="0" normalizeH="0" baseline="0" noProof="0" dirty="0" smtClean="0">
                <a:ln>
                  <a:noFill/>
                </a:ln>
                <a:solidFill>
                  <a:schemeClr val="tx2"/>
                </a:solidFill>
                <a:effectLst/>
                <a:uLnTx/>
                <a:uFillTx/>
                <a:latin typeface="+mj-lt"/>
                <a:ea typeface="+mj-ea"/>
                <a:cs typeface="+mj-cs"/>
              </a:rPr>
              <a:t>  </a:t>
            </a:r>
            <a:endParaRPr kumimoji="0" lang="en-US" sz="1600" i="0" u="none" strike="noStrike" kern="0" cap="none" spc="0" normalizeH="0" baseline="0" noProof="0" dirty="0">
              <a:ln>
                <a:noFill/>
              </a:ln>
              <a:solidFill>
                <a:schemeClr val="tx2"/>
              </a:solidFill>
              <a:effectLst/>
              <a:uLnTx/>
              <a:uFillTx/>
              <a:latin typeface="+mj-lt"/>
              <a:ea typeface="+mj-ea"/>
              <a:cs typeface="+mj-cs"/>
            </a:endParaRPr>
          </a:p>
        </p:txBody>
      </p:sp>
      <p:pic>
        <p:nvPicPr>
          <p:cNvPr id="54274" name="Picture 2"/>
          <p:cNvPicPr>
            <a:picLocks noChangeAspect="1" noChangeArrowheads="1"/>
          </p:cNvPicPr>
          <p:nvPr/>
        </p:nvPicPr>
        <p:blipFill>
          <a:blip r:embed="rId2" cstate="print"/>
          <a:srcRect/>
          <a:stretch>
            <a:fillRect/>
          </a:stretch>
        </p:blipFill>
        <p:spPr bwMode="auto">
          <a:xfrm>
            <a:off x="107504" y="332656"/>
            <a:ext cx="8918876" cy="60401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3" name="Rectangle 2"/>
          <p:cNvSpPr txBox="1">
            <a:spLocks noChangeArrowheads="1"/>
          </p:cNvSpPr>
          <p:nvPr/>
        </p:nvSpPr>
        <p:spPr bwMode="auto">
          <a:xfrm>
            <a:off x="395536" y="188640"/>
            <a:ext cx="8496944" cy="12241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tr-TR" sz="1600" dirty="0" smtClean="0"/>
              <a:t>   </a:t>
            </a:r>
            <a:r>
              <a:rPr kumimoji="0" lang="tr-TR" sz="1600" i="0" u="none" strike="noStrike" kern="0" cap="none" spc="0" normalizeH="0" baseline="0" noProof="0" dirty="0" smtClean="0">
                <a:ln>
                  <a:noFill/>
                </a:ln>
                <a:solidFill>
                  <a:schemeClr val="tx2"/>
                </a:solidFill>
                <a:effectLst/>
                <a:uLnTx/>
                <a:uFillTx/>
                <a:latin typeface="+mj-lt"/>
                <a:ea typeface="+mj-ea"/>
                <a:cs typeface="+mj-cs"/>
              </a:rPr>
              <a:t>  </a:t>
            </a:r>
            <a:endParaRPr kumimoji="0" lang="en-US" sz="1600" i="0" u="none" strike="noStrike" kern="0" cap="none" spc="0" normalizeH="0" baseline="0" noProof="0" dirty="0">
              <a:ln>
                <a:noFill/>
              </a:ln>
              <a:solidFill>
                <a:schemeClr val="tx2"/>
              </a:solidFill>
              <a:effectLst/>
              <a:uLnTx/>
              <a:uFillTx/>
              <a:latin typeface="+mj-lt"/>
              <a:ea typeface="+mj-ea"/>
              <a:cs typeface="+mj-cs"/>
            </a:endParaRPr>
          </a:p>
        </p:txBody>
      </p:sp>
      <p:pic>
        <p:nvPicPr>
          <p:cNvPr id="57346" name="Picture 2" descr="GÃ¶rÃ¼ntÃ¼nÃ¼n olasÄ± iÃ§eriÄi: bir veya daha fazla kiÅi, ayakta duran insanlar, yÃ¼rÃ¼yen insanlar, ayakkabÄ±lar ve aÃ§Ä±k hava"/>
          <p:cNvPicPr>
            <a:picLocks noChangeAspect="1" noChangeArrowheads="1"/>
          </p:cNvPicPr>
          <p:nvPr/>
        </p:nvPicPr>
        <p:blipFill>
          <a:blip r:embed="rId2" cstate="print"/>
          <a:srcRect/>
          <a:stretch>
            <a:fillRect/>
          </a:stretch>
        </p:blipFill>
        <p:spPr bwMode="auto">
          <a:xfrm>
            <a:off x="-1" y="0"/>
            <a:ext cx="4018359" cy="6858000"/>
          </a:xfrm>
          <a:prstGeom prst="rect">
            <a:avLst/>
          </a:prstGeom>
          <a:noFill/>
        </p:spPr>
      </p:pic>
      <p:pic>
        <p:nvPicPr>
          <p:cNvPr id="57348" name="Picture 4" descr="asp bocce ile ilgili gÃ¶rsel sonucu"/>
          <p:cNvPicPr>
            <a:picLocks noChangeAspect="1" noChangeArrowheads="1"/>
          </p:cNvPicPr>
          <p:nvPr/>
        </p:nvPicPr>
        <p:blipFill>
          <a:blip r:embed="rId3" cstate="print"/>
          <a:srcRect/>
          <a:stretch>
            <a:fillRect/>
          </a:stretch>
        </p:blipFill>
        <p:spPr bwMode="auto">
          <a:xfrm>
            <a:off x="3491881" y="2852936"/>
            <a:ext cx="5631910" cy="4032448"/>
          </a:xfrm>
          <a:prstGeom prst="rect">
            <a:avLst/>
          </a:prstGeom>
          <a:noFill/>
        </p:spPr>
      </p:pic>
      <p:sp>
        <p:nvSpPr>
          <p:cNvPr id="7" name="Rectangle 2"/>
          <p:cNvSpPr>
            <a:spLocks noGrp="1" noChangeArrowheads="1"/>
          </p:cNvSpPr>
          <p:nvPr>
            <p:ph type="ctrTitle"/>
          </p:nvPr>
        </p:nvSpPr>
        <p:spPr>
          <a:xfrm>
            <a:off x="1944216" y="216025"/>
            <a:ext cx="7164288" cy="908719"/>
          </a:xfrm>
        </p:spPr>
        <p:txBody>
          <a:bodyPr/>
          <a:lstStyle/>
          <a:p>
            <a:pPr algn="ctr"/>
            <a:r>
              <a:rPr lang="tr-TR" sz="3200" i="1" dirty="0" smtClean="0">
                <a:solidFill>
                  <a:schemeClr val="bg1"/>
                </a:solidFill>
              </a:rPr>
              <a:t/>
            </a:r>
            <a:br>
              <a:rPr lang="tr-TR" sz="3200" i="1" dirty="0" smtClean="0">
                <a:solidFill>
                  <a:schemeClr val="bg1"/>
                </a:solidFill>
              </a:rPr>
            </a:br>
            <a:r>
              <a:rPr lang="tr-TR" sz="3200" i="1" dirty="0" smtClean="0">
                <a:solidFill>
                  <a:schemeClr val="bg1"/>
                </a:solidFill>
              </a:rPr>
              <a:t>Bocce: a </a:t>
            </a:r>
            <a:r>
              <a:rPr lang="tr-TR" sz="3200" i="1" dirty="0" err="1" smtClean="0"/>
              <a:t>real</a:t>
            </a:r>
            <a:r>
              <a:rPr lang="tr-TR" sz="3200" i="1" dirty="0" smtClean="0"/>
              <a:t> </a:t>
            </a:r>
            <a:r>
              <a:rPr lang="tr-TR" sz="3200" i="1" dirty="0" err="1" smtClean="0"/>
              <a:t>sport</a:t>
            </a:r>
            <a:r>
              <a:rPr lang="tr-TR" sz="3200" i="1" dirty="0" smtClean="0"/>
              <a:t> </a:t>
            </a:r>
            <a:r>
              <a:rPr lang="tr-TR" sz="3200" i="1" dirty="0" err="1" smtClean="0"/>
              <a:t>for</a:t>
            </a:r>
            <a:r>
              <a:rPr lang="tr-TR" sz="3200" i="1" dirty="0" smtClean="0"/>
              <a:t> </a:t>
            </a:r>
            <a:r>
              <a:rPr lang="tr-TR" sz="3200" i="1" dirty="0" err="1" smtClean="0"/>
              <a:t>all</a:t>
            </a:r>
            <a:r>
              <a:rPr lang="tr-TR" sz="3200" i="1" dirty="0" smtClean="0"/>
              <a:t> </a:t>
            </a:r>
            <a:r>
              <a:rPr lang="tr-TR" sz="3200" i="1" dirty="0" err="1" smtClean="0"/>
              <a:t>practice</a:t>
            </a:r>
            <a:r>
              <a:rPr lang="tr-TR" sz="3200" i="1" dirty="0" smtClean="0"/>
              <a:t/>
            </a:r>
            <a:br>
              <a:rPr lang="tr-TR" sz="3200" i="1" dirty="0" smtClean="0"/>
            </a:br>
            <a:endParaRPr lang="de-DE" sz="3200" b="0" dirty="0"/>
          </a:p>
        </p:txBody>
      </p:sp>
      <p:sp>
        <p:nvSpPr>
          <p:cNvPr id="8" name="Rectangle 2"/>
          <p:cNvSpPr txBox="1">
            <a:spLocks noChangeArrowheads="1"/>
          </p:cNvSpPr>
          <p:nvPr/>
        </p:nvSpPr>
        <p:spPr bwMode="auto">
          <a:xfrm>
            <a:off x="4499992" y="692696"/>
            <a:ext cx="4644008" cy="26369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 typeface="Arial" pitchFamily="34" charset="0"/>
              <a:buChar char="•"/>
              <a:tabLst/>
              <a:defRPr/>
            </a:pPr>
            <a:r>
              <a:rPr kumimoji="0" lang="tr-TR" sz="2400" b="1" i="1" u="none" strike="noStrike" kern="0" cap="none" spc="0" normalizeH="0" baseline="0" noProof="0" dirty="0" smtClean="0">
                <a:ln>
                  <a:noFill/>
                </a:ln>
                <a:solidFill>
                  <a:srgbClr val="C00000"/>
                </a:solidFill>
                <a:effectLst/>
                <a:uLnTx/>
                <a:uFillTx/>
                <a:latin typeface="+mj-lt"/>
                <a:ea typeface="+mj-ea"/>
                <a:cs typeface="+mj-cs"/>
              </a:rPr>
              <a:t>Life-</a:t>
            </a:r>
            <a:r>
              <a:rPr kumimoji="0" lang="tr-TR" sz="2400" b="1" i="1" u="none" strike="noStrike" kern="0" cap="none" spc="0" normalizeH="0" baseline="0" noProof="0" dirty="0" err="1" smtClean="0">
                <a:ln>
                  <a:noFill/>
                </a:ln>
                <a:solidFill>
                  <a:srgbClr val="C00000"/>
                </a:solidFill>
                <a:effectLst/>
                <a:uLnTx/>
                <a:uFillTx/>
                <a:latin typeface="+mj-lt"/>
                <a:ea typeface="+mj-ea"/>
                <a:cs typeface="+mj-cs"/>
              </a:rPr>
              <a:t>long</a:t>
            </a:r>
            <a:r>
              <a:rPr kumimoji="0" lang="tr-TR" sz="2400" b="1" i="1" u="none" strike="noStrike" kern="0" cap="none" spc="0" normalizeH="0" baseline="0" noProof="0" dirty="0" smtClean="0">
                <a:ln>
                  <a:noFill/>
                </a:ln>
                <a:solidFill>
                  <a:srgbClr val="C00000"/>
                </a:solidFill>
                <a:effectLst/>
                <a:uLnTx/>
                <a:uFillTx/>
                <a:latin typeface="+mj-lt"/>
                <a:ea typeface="+mj-ea"/>
                <a:cs typeface="+mj-cs"/>
              </a:rPr>
              <a:t> </a:t>
            </a:r>
            <a:r>
              <a:rPr kumimoji="0" lang="tr-TR" sz="2400" b="1" i="1" u="none" strike="noStrike" kern="0" cap="none" spc="0" normalizeH="0" baseline="0" noProof="0" dirty="0" err="1" smtClean="0">
                <a:ln>
                  <a:noFill/>
                </a:ln>
                <a:solidFill>
                  <a:srgbClr val="C00000"/>
                </a:solidFill>
                <a:effectLst/>
                <a:uLnTx/>
                <a:uFillTx/>
                <a:latin typeface="+mj-lt"/>
                <a:ea typeface="+mj-ea"/>
                <a:cs typeface="+mj-cs"/>
              </a:rPr>
              <a:t>sport</a:t>
            </a:r>
            <a:endParaRPr kumimoji="0" lang="tr-TR" sz="2400" b="1" i="1" u="none" strike="noStrike" kern="0" cap="none" spc="0" normalizeH="0" baseline="0" noProof="0" dirty="0" smtClean="0">
              <a:ln>
                <a:noFill/>
              </a:ln>
              <a:solidFill>
                <a:srgbClr val="C00000"/>
              </a:solidFill>
              <a:effectLst/>
              <a:uLnTx/>
              <a:uFillTx/>
              <a:latin typeface="+mj-lt"/>
              <a:ea typeface="+mj-ea"/>
              <a:cs typeface="+mj-cs"/>
            </a:endParaRP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defRPr/>
            </a:pPr>
            <a:r>
              <a:rPr kumimoji="0" lang="tr-TR" sz="2400" b="1" i="1" u="none" strike="noStrike" kern="0" cap="none" spc="0" normalizeH="0" baseline="0" noProof="0" dirty="0" err="1" smtClean="0">
                <a:ln>
                  <a:noFill/>
                </a:ln>
                <a:solidFill>
                  <a:srgbClr val="C00000"/>
                </a:solidFill>
                <a:effectLst/>
                <a:uLnTx/>
                <a:uFillTx/>
                <a:latin typeface="+mj-lt"/>
                <a:ea typeface="+mj-ea"/>
                <a:cs typeface="+mj-cs"/>
              </a:rPr>
              <a:t>Gender</a:t>
            </a:r>
            <a:r>
              <a:rPr kumimoji="0" lang="tr-TR" sz="2400" b="1" i="1" u="none" strike="noStrike" kern="0" cap="none" spc="0" normalizeH="0" baseline="0" noProof="0" dirty="0" smtClean="0">
                <a:ln>
                  <a:noFill/>
                </a:ln>
                <a:solidFill>
                  <a:srgbClr val="C00000"/>
                </a:solidFill>
                <a:effectLst/>
                <a:uLnTx/>
                <a:uFillTx/>
                <a:latin typeface="+mj-lt"/>
                <a:ea typeface="+mj-ea"/>
                <a:cs typeface="+mj-cs"/>
              </a:rPr>
              <a:t> </a:t>
            </a:r>
            <a:r>
              <a:rPr kumimoji="0" lang="tr-TR" sz="2400" b="1" i="1" u="none" strike="noStrike" kern="0" cap="none" spc="0" normalizeH="0" baseline="0" noProof="0" dirty="0" err="1" smtClean="0">
                <a:ln>
                  <a:noFill/>
                </a:ln>
                <a:solidFill>
                  <a:srgbClr val="C00000"/>
                </a:solidFill>
                <a:effectLst/>
                <a:uLnTx/>
                <a:uFillTx/>
                <a:latin typeface="+mj-lt"/>
                <a:ea typeface="+mj-ea"/>
                <a:cs typeface="+mj-cs"/>
              </a:rPr>
              <a:t>equal</a:t>
            </a:r>
            <a:endParaRPr kumimoji="0" lang="tr-TR" sz="2400" b="1" i="1" u="none" strike="noStrike" kern="0" cap="none" spc="0" normalizeH="0" baseline="0" noProof="0" dirty="0" smtClean="0">
              <a:ln>
                <a:noFill/>
              </a:ln>
              <a:solidFill>
                <a:srgbClr val="C00000"/>
              </a:solidFill>
              <a:effectLst/>
              <a:uLnTx/>
              <a:uFillTx/>
              <a:latin typeface="+mj-lt"/>
              <a:ea typeface="+mj-ea"/>
              <a:cs typeface="+mj-cs"/>
            </a:endParaRP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defRPr/>
            </a:pPr>
            <a:r>
              <a:rPr kumimoji="0" lang="tr-TR" sz="2400" b="1" i="1" u="none" strike="noStrike" kern="0" cap="none" spc="0" normalizeH="0" baseline="0" noProof="0" dirty="0" err="1" smtClean="0">
                <a:ln>
                  <a:noFill/>
                </a:ln>
                <a:solidFill>
                  <a:srgbClr val="C00000"/>
                </a:solidFill>
                <a:effectLst/>
                <a:uLnTx/>
                <a:uFillTx/>
                <a:latin typeface="+mj-lt"/>
                <a:ea typeface="+mj-ea"/>
                <a:cs typeface="+mj-cs"/>
              </a:rPr>
              <a:t>Suitable</a:t>
            </a:r>
            <a:r>
              <a:rPr kumimoji="0" lang="tr-TR" sz="2400" b="1" i="1" u="none" strike="noStrike" kern="0" cap="none" spc="0" normalizeH="0" baseline="0" noProof="0" dirty="0" smtClean="0">
                <a:ln>
                  <a:noFill/>
                </a:ln>
                <a:solidFill>
                  <a:srgbClr val="C00000"/>
                </a:solidFill>
                <a:effectLst/>
                <a:uLnTx/>
                <a:uFillTx/>
                <a:latin typeface="+mj-lt"/>
                <a:ea typeface="+mj-ea"/>
                <a:cs typeface="+mj-cs"/>
              </a:rPr>
              <a:t> </a:t>
            </a:r>
            <a:r>
              <a:rPr kumimoji="0" lang="tr-TR" sz="2400" b="1" i="1" u="none" strike="noStrike" kern="0" cap="none" spc="0" normalizeH="0" baseline="0" noProof="0" dirty="0" err="1" smtClean="0">
                <a:ln>
                  <a:noFill/>
                </a:ln>
                <a:solidFill>
                  <a:srgbClr val="C00000"/>
                </a:solidFill>
                <a:effectLst/>
                <a:uLnTx/>
                <a:uFillTx/>
                <a:latin typeface="+mj-lt"/>
                <a:ea typeface="+mj-ea"/>
                <a:cs typeface="+mj-cs"/>
              </a:rPr>
              <a:t>for</a:t>
            </a:r>
            <a:r>
              <a:rPr kumimoji="0" lang="tr-TR" sz="2400" b="1" i="1" u="none" strike="noStrike" kern="0" cap="none" spc="0" normalizeH="0" baseline="0" noProof="0" dirty="0" smtClean="0">
                <a:ln>
                  <a:noFill/>
                </a:ln>
                <a:solidFill>
                  <a:srgbClr val="C00000"/>
                </a:solidFill>
                <a:effectLst/>
                <a:uLnTx/>
                <a:uFillTx/>
                <a:latin typeface="+mj-lt"/>
                <a:ea typeface="+mj-ea"/>
                <a:cs typeface="+mj-cs"/>
              </a:rPr>
              <a:t> </a:t>
            </a:r>
            <a:r>
              <a:rPr kumimoji="0" lang="tr-TR" sz="2400" b="1" i="1" u="none" strike="noStrike" kern="0" cap="none" spc="0" normalizeH="0" baseline="0" noProof="0" dirty="0" err="1" smtClean="0">
                <a:ln>
                  <a:noFill/>
                </a:ln>
                <a:solidFill>
                  <a:srgbClr val="C00000"/>
                </a:solidFill>
                <a:effectLst/>
                <a:uLnTx/>
                <a:uFillTx/>
                <a:latin typeface="+mj-lt"/>
                <a:ea typeface="+mj-ea"/>
                <a:cs typeface="+mj-cs"/>
              </a:rPr>
              <a:t>disabled</a:t>
            </a:r>
            <a:endParaRPr kumimoji="0" lang="tr-TR" sz="2400" b="1" i="1" u="none" strike="noStrike" kern="0" cap="none" spc="0" normalizeH="0" baseline="0" noProof="0" dirty="0" smtClean="0">
              <a:ln>
                <a:noFill/>
              </a:ln>
              <a:solidFill>
                <a:srgbClr val="C00000"/>
              </a:solidFill>
              <a:effectLst/>
              <a:uLnTx/>
              <a:uFillTx/>
              <a:latin typeface="+mj-lt"/>
              <a:ea typeface="+mj-ea"/>
              <a:cs typeface="+mj-cs"/>
            </a:endParaRP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defRPr/>
            </a:pPr>
            <a:r>
              <a:rPr kumimoji="0" lang="tr-TR" sz="2400" b="1" i="1" u="none" strike="noStrike" kern="0" cap="none" spc="0" normalizeH="0" baseline="0" noProof="0" dirty="0" err="1" smtClean="0">
                <a:ln>
                  <a:noFill/>
                </a:ln>
                <a:solidFill>
                  <a:srgbClr val="C00000"/>
                </a:solidFill>
                <a:effectLst/>
                <a:uLnTx/>
                <a:uFillTx/>
                <a:latin typeface="+mj-lt"/>
                <a:ea typeface="+mj-ea"/>
                <a:cs typeface="+mj-cs"/>
              </a:rPr>
              <a:t>Family</a:t>
            </a:r>
            <a:r>
              <a:rPr kumimoji="0" lang="tr-TR" sz="2400" b="1" i="1" u="none" strike="noStrike" kern="0" cap="none" spc="0" normalizeH="0" baseline="0" noProof="0" dirty="0" smtClean="0">
                <a:ln>
                  <a:noFill/>
                </a:ln>
                <a:solidFill>
                  <a:srgbClr val="C00000"/>
                </a:solidFill>
                <a:effectLst/>
                <a:uLnTx/>
                <a:uFillTx/>
                <a:latin typeface="+mj-lt"/>
                <a:ea typeface="+mj-ea"/>
                <a:cs typeface="+mj-cs"/>
              </a:rPr>
              <a:t> </a:t>
            </a:r>
            <a:r>
              <a:rPr kumimoji="0" lang="tr-TR" sz="2400" b="1" i="1" u="none" strike="noStrike" kern="0" cap="none" spc="0" normalizeH="0" baseline="0" noProof="0" dirty="0" err="1" smtClean="0">
                <a:ln>
                  <a:noFill/>
                </a:ln>
                <a:solidFill>
                  <a:srgbClr val="C00000"/>
                </a:solidFill>
                <a:effectLst/>
                <a:uLnTx/>
                <a:uFillTx/>
                <a:latin typeface="+mj-lt"/>
                <a:ea typeface="+mj-ea"/>
                <a:cs typeface="+mj-cs"/>
              </a:rPr>
              <a:t>leisure</a:t>
            </a:r>
            <a:r>
              <a:rPr kumimoji="0" lang="tr-TR" sz="3200" b="1" i="1" u="none" strike="noStrike" kern="0" cap="none" spc="0" normalizeH="0" baseline="0" noProof="0" dirty="0" smtClean="0">
                <a:ln>
                  <a:noFill/>
                </a:ln>
                <a:solidFill>
                  <a:schemeClr val="tx2"/>
                </a:solidFill>
                <a:effectLst/>
                <a:uLnTx/>
                <a:uFillTx/>
                <a:latin typeface="+mj-lt"/>
                <a:ea typeface="+mj-ea"/>
                <a:cs typeface="+mj-cs"/>
              </a:rPr>
              <a:t/>
            </a:r>
            <a:br>
              <a:rPr kumimoji="0" lang="tr-TR" sz="3200" b="1" i="1" u="none" strike="noStrike" kern="0" cap="none" spc="0" normalizeH="0" baseline="0" noProof="0" dirty="0" smtClean="0">
                <a:ln>
                  <a:noFill/>
                </a:ln>
                <a:solidFill>
                  <a:schemeClr val="tx2"/>
                </a:solidFill>
                <a:effectLst/>
                <a:uLnTx/>
                <a:uFillTx/>
                <a:latin typeface="+mj-lt"/>
                <a:ea typeface="+mj-ea"/>
                <a:cs typeface="+mj-cs"/>
              </a:rPr>
            </a:br>
            <a:endParaRPr kumimoji="0" lang="de-DE" sz="32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pic>
        <p:nvPicPr>
          <p:cNvPr id="12" name="11 Resim" descr="logo.png"/>
          <p:cNvPicPr>
            <a:picLocks noChangeAspect="1"/>
          </p:cNvPicPr>
          <p:nvPr/>
        </p:nvPicPr>
        <p:blipFill>
          <a:blip r:embed="rId2" cstate="print"/>
          <a:stretch>
            <a:fillRect/>
          </a:stretch>
        </p:blipFill>
        <p:spPr>
          <a:xfrm>
            <a:off x="755576" y="183101"/>
            <a:ext cx="3456384" cy="797627"/>
          </a:xfrm>
          <a:prstGeom prst="rect">
            <a:avLst/>
          </a:prstGeom>
        </p:spPr>
      </p:pic>
      <p:pic>
        <p:nvPicPr>
          <p:cNvPr id="56323" name="Picture 3"/>
          <p:cNvPicPr>
            <a:picLocks noChangeAspect="1" noChangeArrowheads="1"/>
          </p:cNvPicPr>
          <p:nvPr/>
        </p:nvPicPr>
        <p:blipFill>
          <a:blip r:embed="rId3" cstate="print"/>
          <a:srcRect/>
          <a:stretch>
            <a:fillRect/>
          </a:stretch>
        </p:blipFill>
        <p:spPr bwMode="auto">
          <a:xfrm>
            <a:off x="4824536" y="44624"/>
            <a:ext cx="4211960" cy="6807319"/>
          </a:xfrm>
          <a:prstGeom prst="rect">
            <a:avLst/>
          </a:prstGeom>
          <a:noFill/>
          <a:ln w="9525">
            <a:noFill/>
            <a:miter lim="800000"/>
            <a:headEnd/>
            <a:tailEnd/>
          </a:ln>
          <a:effectLst/>
        </p:spPr>
      </p:pic>
      <p:pic>
        <p:nvPicPr>
          <p:cNvPr id="56325" name="Picture 5" descr="paralympic boccia federation ile ilgili gÃ¶rsel sonucu"/>
          <p:cNvPicPr>
            <a:picLocks noChangeAspect="1" noChangeArrowheads="1"/>
          </p:cNvPicPr>
          <p:nvPr/>
        </p:nvPicPr>
        <p:blipFill>
          <a:blip r:embed="rId4" cstate="print"/>
          <a:srcRect/>
          <a:stretch>
            <a:fillRect/>
          </a:stretch>
        </p:blipFill>
        <p:spPr bwMode="auto">
          <a:xfrm>
            <a:off x="431541" y="1292763"/>
            <a:ext cx="3852427" cy="2568285"/>
          </a:xfrm>
          <a:prstGeom prst="rect">
            <a:avLst/>
          </a:prstGeom>
          <a:noFill/>
        </p:spPr>
      </p:pic>
      <p:pic>
        <p:nvPicPr>
          <p:cNvPr id="56328" name="Picture 8"/>
          <p:cNvPicPr>
            <a:picLocks noChangeAspect="1" noChangeArrowheads="1"/>
          </p:cNvPicPr>
          <p:nvPr/>
        </p:nvPicPr>
        <p:blipFill>
          <a:blip r:embed="rId5" cstate="print"/>
          <a:srcRect/>
          <a:stretch>
            <a:fillRect/>
          </a:stretch>
        </p:blipFill>
        <p:spPr bwMode="auto">
          <a:xfrm>
            <a:off x="304800" y="4080470"/>
            <a:ext cx="4267200" cy="22288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1" name="Rectangle 3"/>
          <p:cNvSpPr>
            <a:spLocks noGrp="1" noChangeArrowheads="1"/>
          </p:cNvSpPr>
          <p:nvPr>
            <p:ph type="subTitle" idx="1"/>
          </p:nvPr>
        </p:nvSpPr>
        <p:spPr>
          <a:xfrm>
            <a:off x="0" y="6542187"/>
            <a:ext cx="9144000" cy="315813"/>
          </a:xfrm>
        </p:spPr>
        <p:txBody>
          <a:bodyPr/>
          <a:lstStyle/>
          <a:p>
            <a:r>
              <a:rPr lang="en-AU" sz="1200" dirty="0" smtClean="0"/>
              <a:t>Assoc. Prof.</a:t>
            </a:r>
            <a:r>
              <a:rPr lang="tr-TR" sz="1200" dirty="0" smtClean="0"/>
              <a:t>, </a:t>
            </a:r>
            <a:r>
              <a:rPr lang="en-AU" sz="1200" b="1" dirty="0" smtClean="0"/>
              <a:t>Mutlu TURKMEN</a:t>
            </a:r>
            <a:r>
              <a:rPr lang="en-AU" sz="1200" dirty="0" smtClean="0"/>
              <a:t>, Ph</a:t>
            </a:r>
            <a:r>
              <a:rPr lang="tr-TR" sz="1200" dirty="0" smtClean="0"/>
              <a:t>D&amp;</a:t>
            </a:r>
            <a:r>
              <a:rPr lang="tr-TR" sz="1200" dirty="0" err="1" smtClean="0"/>
              <a:t>EdD</a:t>
            </a:r>
            <a:r>
              <a:rPr lang="en-AU" sz="1200" dirty="0" smtClean="0"/>
              <a:t> </a:t>
            </a:r>
            <a:endParaRPr lang="en-GB" sz="1200" dirty="0" smtClean="0"/>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sp>
        <p:nvSpPr>
          <p:cNvPr id="13" name="Rectangle 2"/>
          <p:cNvSpPr txBox="1">
            <a:spLocks noChangeArrowheads="1"/>
          </p:cNvSpPr>
          <p:nvPr/>
        </p:nvSpPr>
        <p:spPr bwMode="auto">
          <a:xfrm>
            <a:off x="323528" y="332656"/>
            <a:ext cx="8424936" cy="5040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2800" b="1" i="0" u="none" strike="noStrike" kern="0" cap="none" spc="0" normalizeH="0" baseline="0" noProof="0" dirty="0" err="1" smtClean="0">
                <a:ln>
                  <a:noFill/>
                </a:ln>
                <a:solidFill>
                  <a:schemeClr val="tx2"/>
                </a:solidFill>
                <a:effectLst/>
                <a:uLnTx/>
                <a:uFillTx/>
                <a:latin typeface="+mj-lt"/>
                <a:ea typeface="+mj-ea"/>
                <a:cs typeface="+mj-cs"/>
              </a:rPr>
              <a:t>Ancient</a:t>
            </a:r>
            <a:r>
              <a:rPr kumimoji="0" lang="tr-TR" sz="2800" b="1" i="0" u="none" strike="noStrike" kern="0" cap="none" spc="0" normalizeH="0" baseline="0" noProof="0" dirty="0" smtClean="0">
                <a:ln>
                  <a:noFill/>
                </a:ln>
                <a:solidFill>
                  <a:schemeClr val="tx2"/>
                </a:solidFill>
                <a:effectLst/>
                <a:uLnTx/>
                <a:uFillTx/>
                <a:latin typeface="+mj-lt"/>
                <a:ea typeface="+mj-ea"/>
                <a:cs typeface="+mj-cs"/>
              </a:rPr>
              <a:t> </a:t>
            </a:r>
            <a:r>
              <a:rPr kumimoji="0" lang="tr-TR" sz="2800" b="1" i="0" u="none" strike="noStrike" kern="0" cap="none" spc="0" normalizeH="0" baseline="0" noProof="0" dirty="0" err="1" smtClean="0">
                <a:ln>
                  <a:noFill/>
                </a:ln>
                <a:solidFill>
                  <a:schemeClr val="tx2"/>
                </a:solidFill>
                <a:effectLst/>
                <a:uLnTx/>
                <a:uFillTx/>
                <a:latin typeface="+mj-lt"/>
                <a:ea typeface="+mj-ea"/>
                <a:cs typeface="+mj-cs"/>
              </a:rPr>
              <a:t>game</a:t>
            </a:r>
            <a:r>
              <a:rPr kumimoji="0" lang="tr-TR" sz="2800" b="1" i="0" u="none" strike="noStrike" kern="0" cap="none" spc="0" normalizeH="0" baseline="0" noProof="0" dirty="0" smtClean="0">
                <a:ln>
                  <a:noFill/>
                </a:ln>
                <a:solidFill>
                  <a:schemeClr val="tx2"/>
                </a:solidFill>
                <a:effectLst/>
                <a:uLnTx/>
                <a:uFillTx/>
                <a:latin typeface="+mj-lt"/>
                <a:ea typeface="+mj-ea"/>
                <a:cs typeface="+mj-cs"/>
              </a:rPr>
              <a:t>            Modern </a:t>
            </a:r>
            <a:r>
              <a:rPr kumimoji="0" lang="tr-TR" sz="2800" b="1" i="0" u="none" strike="noStrike" kern="0" cap="none" spc="0" normalizeH="0" baseline="0" noProof="0" dirty="0" err="1" smtClean="0">
                <a:ln>
                  <a:noFill/>
                </a:ln>
                <a:solidFill>
                  <a:schemeClr val="tx2"/>
                </a:solidFill>
                <a:effectLst/>
                <a:uLnTx/>
                <a:uFillTx/>
                <a:latin typeface="+mj-lt"/>
                <a:ea typeface="+mj-ea"/>
                <a:cs typeface="+mj-cs"/>
              </a:rPr>
              <a:t>sport</a:t>
            </a:r>
            <a:r>
              <a:rPr kumimoji="0" lang="tr-TR" sz="2800" b="1" i="0" u="none" strike="noStrike" kern="0" cap="none" spc="0" normalizeH="0" baseline="0" noProof="0" dirty="0" smtClean="0">
                <a:ln>
                  <a:noFill/>
                </a:ln>
                <a:solidFill>
                  <a:schemeClr val="tx2"/>
                </a:solidFill>
                <a:effectLst/>
                <a:uLnTx/>
                <a:uFillTx/>
                <a:latin typeface="+mj-lt"/>
                <a:ea typeface="+mj-ea"/>
                <a:cs typeface="+mj-cs"/>
              </a:rPr>
              <a:t>  </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sp>
        <p:nvSpPr>
          <p:cNvPr id="14" name="13 Başlık"/>
          <p:cNvSpPr>
            <a:spLocks noGrp="1"/>
          </p:cNvSpPr>
          <p:nvPr>
            <p:ph type="ctrTitle"/>
          </p:nvPr>
        </p:nvSpPr>
        <p:spPr/>
        <p:txBody>
          <a:bodyPr/>
          <a:lstStyle/>
          <a:p>
            <a:endParaRPr lang="tr-TR"/>
          </a:p>
        </p:txBody>
      </p:sp>
      <p:pic>
        <p:nvPicPr>
          <p:cNvPr id="51202" name="Picture 2">
            <a:hlinkClick r:id="rId2"/>
          </p:cNvPr>
          <p:cNvPicPr>
            <a:picLocks noChangeAspect="1" noChangeArrowheads="1"/>
          </p:cNvPicPr>
          <p:nvPr/>
        </p:nvPicPr>
        <p:blipFill>
          <a:blip r:embed="rId3" cstate="print"/>
          <a:srcRect/>
          <a:stretch>
            <a:fillRect/>
          </a:stretch>
        </p:blipFill>
        <p:spPr bwMode="auto">
          <a:xfrm>
            <a:off x="0" y="1052736"/>
            <a:ext cx="9144000" cy="5805264"/>
          </a:xfrm>
          <a:prstGeom prst="rect">
            <a:avLst/>
          </a:prstGeom>
          <a:noFill/>
          <a:ln w="9525">
            <a:noFill/>
            <a:miter lim="800000"/>
            <a:headEnd/>
            <a:tailEnd/>
          </a:ln>
          <a:effectLst/>
        </p:spPr>
      </p:pic>
      <p:sp>
        <p:nvSpPr>
          <p:cNvPr id="15" name="14 Sağ Ok"/>
          <p:cNvSpPr/>
          <p:nvPr/>
        </p:nvSpPr>
        <p:spPr>
          <a:xfrm>
            <a:off x="4067944" y="33265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3" name="Rectangle 2"/>
          <p:cNvSpPr txBox="1">
            <a:spLocks noChangeArrowheads="1"/>
          </p:cNvSpPr>
          <p:nvPr/>
        </p:nvSpPr>
        <p:spPr bwMode="auto">
          <a:xfrm>
            <a:off x="395536" y="188640"/>
            <a:ext cx="8496944" cy="12241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tr-TR" sz="1600" dirty="0" smtClean="0"/>
              <a:t>   </a:t>
            </a:r>
            <a:r>
              <a:rPr kumimoji="0" lang="tr-TR" sz="1600" i="0" u="none" strike="noStrike" kern="0" cap="none" spc="0" normalizeH="0" baseline="0" noProof="0" dirty="0" smtClean="0">
                <a:ln>
                  <a:noFill/>
                </a:ln>
                <a:solidFill>
                  <a:schemeClr val="tx2"/>
                </a:solidFill>
                <a:effectLst/>
                <a:uLnTx/>
                <a:uFillTx/>
                <a:latin typeface="+mj-lt"/>
                <a:ea typeface="+mj-ea"/>
                <a:cs typeface="+mj-cs"/>
              </a:rPr>
              <a:t>  </a:t>
            </a:r>
            <a:endParaRPr kumimoji="0" lang="en-US" sz="1600" i="0" u="none" strike="noStrike" kern="0" cap="none" spc="0" normalizeH="0" baseline="0" noProof="0" dirty="0">
              <a:ln>
                <a:noFill/>
              </a:ln>
              <a:solidFill>
                <a:schemeClr val="tx2"/>
              </a:solidFill>
              <a:effectLst/>
              <a:uLnTx/>
              <a:uFillTx/>
              <a:latin typeface="+mj-lt"/>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144463" y="1"/>
            <a:ext cx="88011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3" name="Rectangle 2"/>
          <p:cNvSpPr txBox="1">
            <a:spLocks noChangeArrowheads="1"/>
          </p:cNvSpPr>
          <p:nvPr/>
        </p:nvSpPr>
        <p:spPr bwMode="auto">
          <a:xfrm>
            <a:off x="395536" y="188640"/>
            <a:ext cx="8496944" cy="12241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tr-TR" sz="1600" dirty="0" smtClean="0"/>
              <a:t>   </a:t>
            </a:r>
            <a:r>
              <a:rPr kumimoji="0" lang="tr-TR" sz="1600" i="0" u="none" strike="noStrike" kern="0" cap="none" spc="0" normalizeH="0" baseline="0" noProof="0" dirty="0" smtClean="0">
                <a:ln>
                  <a:noFill/>
                </a:ln>
                <a:solidFill>
                  <a:schemeClr val="tx2"/>
                </a:solidFill>
                <a:effectLst/>
                <a:uLnTx/>
                <a:uFillTx/>
                <a:latin typeface="+mj-lt"/>
                <a:ea typeface="+mj-ea"/>
                <a:cs typeface="+mj-cs"/>
              </a:rPr>
              <a:t>  </a:t>
            </a:r>
            <a:endParaRPr kumimoji="0" lang="en-US" sz="1600" i="0" u="none" strike="noStrike" kern="0" cap="none" spc="0" normalizeH="0" baseline="0" noProof="0" dirty="0">
              <a:ln>
                <a:noFill/>
              </a:ln>
              <a:solidFill>
                <a:schemeClr val="tx2"/>
              </a:solidFill>
              <a:effectLst/>
              <a:uLnTx/>
              <a:uFillTx/>
              <a:latin typeface="+mj-lt"/>
              <a:ea typeface="+mj-ea"/>
              <a:cs typeface="+mj-cs"/>
            </a:endParaRPr>
          </a:p>
        </p:txBody>
      </p:sp>
      <p:pic>
        <p:nvPicPr>
          <p:cNvPr id="2050" name="Picture 2" descr="Ä°lgili resim">
            <a:hlinkClick r:id="rId2" action="ppaction://hlinkfile"/>
          </p:cNvPr>
          <p:cNvPicPr>
            <a:picLocks noChangeAspect="1" noChangeArrowheads="1"/>
          </p:cNvPicPr>
          <p:nvPr/>
        </p:nvPicPr>
        <p:blipFill>
          <a:blip r:embed="rId3" cstate="print"/>
          <a:srcRect/>
          <a:stretch>
            <a:fillRect/>
          </a:stretch>
        </p:blipFill>
        <p:spPr bwMode="auto">
          <a:xfrm>
            <a:off x="2608342" y="980728"/>
            <a:ext cx="3259802" cy="388843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3" name="Rectangle 2"/>
          <p:cNvSpPr txBox="1">
            <a:spLocks noChangeArrowheads="1"/>
          </p:cNvSpPr>
          <p:nvPr/>
        </p:nvSpPr>
        <p:spPr bwMode="auto">
          <a:xfrm>
            <a:off x="395536" y="188640"/>
            <a:ext cx="8496944" cy="12241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tr-TR" sz="1600" dirty="0" smtClean="0"/>
              <a:t>   </a:t>
            </a:r>
            <a:r>
              <a:rPr kumimoji="0" lang="tr-TR" sz="1600" i="0" u="none" strike="noStrike" kern="0" cap="none" spc="0" normalizeH="0" baseline="0" noProof="0" dirty="0" smtClean="0">
                <a:ln>
                  <a:noFill/>
                </a:ln>
                <a:solidFill>
                  <a:schemeClr val="tx2"/>
                </a:solidFill>
                <a:effectLst/>
                <a:uLnTx/>
                <a:uFillTx/>
                <a:latin typeface="+mj-lt"/>
                <a:ea typeface="+mj-ea"/>
                <a:cs typeface="+mj-cs"/>
              </a:rPr>
              <a:t>  </a:t>
            </a:r>
            <a:endParaRPr kumimoji="0" lang="en-US" sz="1600" i="0" u="none" strike="noStrike" kern="0" cap="none" spc="0" normalizeH="0" baseline="0" noProof="0" dirty="0">
              <a:ln>
                <a:noFill/>
              </a:ln>
              <a:solidFill>
                <a:schemeClr val="tx2"/>
              </a:solidFill>
              <a:effectLst/>
              <a:uLnTx/>
              <a:uFillTx/>
              <a:latin typeface="+mj-lt"/>
              <a:ea typeface="+mj-ea"/>
              <a:cs typeface="+mj-cs"/>
            </a:endParaRPr>
          </a:p>
        </p:txBody>
      </p:sp>
      <p:pic>
        <p:nvPicPr>
          <p:cNvPr id="44034" name="Picture 2"/>
          <p:cNvPicPr>
            <a:picLocks noChangeAspect="1" noChangeArrowheads="1"/>
          </p:cNvPicPr>
          <p:nvPr/>
        </p:nvPicPr>
        <p:blipFill>
          <a:blip r:embed="rId2" cstate="print"/>
          <a:srcRect/>
          <a:stretch>
            <a:fillRect/>
          </a:stretch>
        </p:blipFill>
        <p:spPr bwMode="auto">
          <a:xfrm>
            <a:off x="161002" y="908720"/>
            <a:ext cx="8875494" cy="48245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3" name="Rectangle 2"/>
          <p:cNvSpPr txBox="1">
            <a:spLocks noChangeArrowheads="1"/>
          </p:cNvSpPr>
          <p:nvPr/>
        </p:nvSpPr>
        <p:spPr bwMode="auto">
          <a:xfrm>
            <a:off x="395536" y="188640"/>
            <a:ext cx="8496944" cy="12241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tr-TR" sz="1600" dirty="0" smtClean="0"/>
              <a:t>   </a:t>
            </a:r>
            <a:r>
              <a:rPr kumimoji="0" lang="tr-TR" sz="1600" i="0" u="none" strike="noStrike" kern="0" cap="none" spc="0" normalizeH="0" baseline="0" noProof="0" dirty="0" smtClean="0">
                <a:ln>
                  <a:noFill/>
                </a:ln>
                <a:solidFill>
                  <a:schemeClr val="tx2"/>
                </a:solidFill>
                <a:effectLst/>
                <a:uLnTx/>
                <a:uFillTx/>
                <a:latin typeface="+mj-lt"/>
                <a:ea typeface="+mj-ea"/>
                <a:cs typeface="+mj-cs"/>
              </a:rPr>
              <a:t>  </a:t>
            </a:r>
            <a:endParaRPr kumimoji="0" lang="en-US" sz="1600" i="0" u="none" strike="noStrike" kern="0" cap="none" spc="0" normalizeH="0" baseline="0" noProof="0" dirty="0">
              <a:ln>
                <a:noFill/>
              </a:ln>
              <a:solidFill>
                <a:schemeClr val="tx2"/>
              </a:solidFill>
              <a:effectLst/>
              <a:uLnTx/>
              <a:uFillTx/>
              <a:latin typeface="+mj-lt"/>
              <a:ea typeface="+mj-ea"/>
              <a:cs typeface="+mj-cs"/>
            </a:endParaRPr>
          </a:p>
        </p:txBody>
      </p:sp>
      <p:pic>
        <p:nvPicPr>
          <p:cNvPr id="5" name="4 Resim" descr="Screenshot 2019-04-01 01.33.38.png"/>
          <p:cNvPicPr>
            <a:picLocks noChangeAspect="1"/>
          </p:cNvPicPr>
          <p:nvPr/>
        </p:nvPicPr>
        <p:blipFill>
          <a:blip r:embed="rId2" cstate="print"/>
          <a:stretch>
            <a:fillRect/>
          </a:stretch>
        </p:blipFill>
        <p:spPr>
          <a:xfrm>
            <a:off x="0" y="476672"/>
            <a:ext cx="9144000" cy="5904656"/>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13" name="Rectangle 2"/>
          <p:cNvSpPr txBox="1">
            <a:spLocks noChangeArrowheads="1"/>
          </p:cNvSpPr>
          <p:nvPr/>
        </p:nvSpPr>
        <p:spPr bwMode="auto">
          <a:xfrm>
            <a:off x="395536" y="188640"/>
            <a:ext cx="8496944" cy="12241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tr-TR" sz="1600" dirty="0" smtClean="0"/>
              <a:t>   </a:t>
            </a:r>
            <a:r>
              <a:rPr kumimoji="0" lang="tr-TR" sz="1600" i="0" u="none" strike="noStrike" kern="0" cap="none" spc="0" normalizeH="0" baseline="0" noProof="0" dirty="0" smtClean="0">
                <a:ln>
                  <a:noFill/>
                </a:ln>
                <a:solidFill>
                  <a:schemeClr val="tx2"/>
                </a:solidFill>
                <a:effectLst/>
                <a:uLnTx/>
                <a:uFillTx/>
                <a:latin typeface="+mj-lt"/>
                <a:ea typeface="+mj-ea"/>
                <a:cs typeface="+mj-cs"/>
              </a:rPr>
              <a:t>  </a:t>
            </a:r>
            <a:endParaRPr kumimoji="0" lang="en-US" sz="1600" i="0" u="none" strike="noStrike" kern="0" cap="none" spc="0" normalizeH="0" baseline="0" noProof="0" dirty="0">
              <a:ln>
                <a:noFill/>
              </a:ln>
              <a:solidFill>
                <a:schemeClr val="tx2"/>
              </a:solidFill>
              <a:effectLst/>
              <a:uLnTx/>
              <a:uFillTx/>
              <a:latin typeface="+mj-lt"/>
              <a:ea typeface="+mj-ea"/>
              <a:cs typeface="+mj-cs"/>
            </a:endParaRPr>
          </a:p>
        </p:txBody>
      </p:sp>
      <p:pic>
        <p:nvPicPr>
          <p:cNvPr id="12" name="11 Resim" descr="IOC_accepts_2024.png"/>
          <p:cNvPicPr>
            <a:picLocks noChangeAspect="1"/>
          </p:cNvPicPr>
          <p:nvPr/>
        </p:nvPicPr>
        <p:blipFill>
          <a:blip r:embed="rId2" cstate="print"/>
          <a:stretch>
            <a:fillRect/>
          </a:stretch>
        </p:blipFill>
        <p:spPr>
          <a:xfrm>
            <a:off x="690202" y="0"/>
            <a:ext cx="7763596"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0" name="Rectangle 2"/>
          <p:cNvSpPr>
            <a:spLocks noGrp="1" noChangeArrowheads="1"/>
          </p:cNvSpPr>
          <p:nvPr>
            <p:ph type="ctrTitle"/>
          </p:nvPr>
        </p:nvSpPr>
        <p:spPr>
          <a:xfrm>
            <a:off x="3707904" y="1844824"/>
            <a:ext cx="4968552" cy="4536504"/>
          </a:xfrm>
        </p:spPr>
        <p:txBody>
          <a:bodyPr/>
          <a:lstStyle/>
          <a:p>
            <a:r>
              <a:rPr lang="tr-TR" sz="1800" dirty="0" err="1" smtClean="0"/>
              <a:t>Flourished</a:t>
            </a:r>
            <a:r>
              <a:rPr lang="tr-TR" sz="1800" dirty="0" smtClean="0"/>
              <a:t> in </a:t>
            </a:r>
            <a:r>
              <a:rPr lang="tr-TR" sz="1800" dirty="0" err="1" smtClean="0"/>
              <a:t>Ancient</a:t>
            </a:r>
            <a:r>
              <a:rPr lang="tr-TR" sz="1800" dirty="0" smtClean="0"/>
              <a:t> </a:t>
            </a:r>
            <a:r>
              <a:rPr lang="tr-TR" sz="1800" dirty="0" err="1" smtClean="0"/>
              <a:t>Greek</a:t>
            </a:r>
            <a:r>
              <a:rPr lang="tr-TR" sz="1800" dirty="0" smtClean="0"/>
              <a:t> </a:t>
            </a:r>
            <a:r>
              <a:rPr lang="tr-TR" sz="1800" dirty="0" err="1" smtClean="0"/>
              <a:t>and</a:t>
            </a:r>
            <a:r>
              <a:rPr lang="tr-TR" sz="1800" dirty="0" smtClean="0"/>
              <a:t> Romans</a:t>
            </a:r>
            <a:r>
              <a:rPr lang="en-US" sz="2000" dirty="0" smtClean="0"/>
              <a:t> </a:t>
            </a:r>
            <a:r>
              <a:rPr lang="en-US" sz="2800" dirty="0" smtClean="0"/>
              <a:t> </a:t>
            </a:r>
            <a:r>
              <a:rPr lang="tr-TR" sz="2800" dirty="0" smtClean="0"/>
              <a:t/>
            </a:r>
            <a:br>
              <a:rPr lang="tr-TR" sz="2800" dirty="0" smtClean="0"/>
            </a:br>
            <a:r>
              <a:rPr lang="tr-TR" sz="1000" dirty="0" smtClean="0"/>
              <a:t/>
            </a:r>
            <a:br>
              <a:rPr lang="tr-TR" sz="1000" dirty="0" smtClean="0"/>
            </a:br>
            <a:r>
              <a:rPr lang="en-US" sz="1600" b="0" dirty="0" smtClean="0"/>
              <a:t>Greece, suffering from famines and wars, was establishing its colonies in the </a:t>
            </a:r>
            <a:r>
              <a:rPr lang="en-US" sz="1600" dirty="0" smtClean="0"/>
              <a:t>8th Century BC</a:t>
            </a:r>
            <a:r>
              <a:rPr lang="en-US" sz="1600" b="0" dirty="0" smtClean="0"/>
              <a:t>, and this is when the Greek soldiers learned Bocce ball which quickly became a way to relieve pressure and spend a few light moments. As the Greeks spread their civilization, so did the game. </a:t>
            </a:r>
            <a:r>
              <a:rPr lang="tr-TR" sz="1600" b="0" dirty="0" smtClean="0"/>
              <a:t/>
            </a:r>
            <a:br>
              <a:rPr lang="tr-TR" sz="1600" b="0" dirty="0" smtClean="0"/>
            </a:br>
            <a:r>
              <a:rPr lang="tr-TR" sz="1600" b="0" dirty="0" smtClean="0"/>
              <a:t/>
            </a:r>
            <a:br>
              <a:rPr lang="tr-TR" sz="1600" b="0" dirty="0" smtClean="0"/>
            </a:br>
            <a:r>
              <a:rPr lang="en-US" sz="1600" b="0" dirty="0" smtClean="0"/>
              <a:t>It became quite popular with the </a:t>
            </a:r>
            <a:r>
              <a:rPr lang="en-US" sz="1600" dirty="0" smtClean="0"/>
              <a:t>Roman soldiers around 300 BC</a:t>
            </a:r>
            <a:r>
              <a:rPr lang="en-US" sz="1600" b="0" dirty="0" smtClean="0"/>
              <a:t>, and they would play the game with anything resembling a ball - from fruits to bound rags. The Romans introduced the game to far-away countries in Europe and Asia, where it was associated with the aristocrats and rulers. The game also transformed and was played with wooden balls carved exclusively for the purpose.</a:t>
            </a:r>
            <a:r>
              <a:rPr lang="en-US" sz="2000" b="0" dirty="0" smtClean="0"/>
              <a:t/>
            </a:r>
            <a:br>
              <a:rPr lang="en-US" sz="2000" b="0" dirty="0" smtClean="0"/>
            </a:br>
            <a:r>
              <a:rPr lang="en-US" sz="2000" b="0" dirty="0" smtClean="0"/>
              <a:t/>
            </a:r>
            <a:br>
              <a:rPr lang="en-US" sz="2000" b="0" dirty="0" smtClean="0"/>
            </a:br>
            <a:endParaRPr lang="en-US" sz="2800" b="0" dirty="0"/>
          </a:p>
        </p:txBody>
      </p:sp>
      <p:sp>
        <p:nvSpPr>
          <p:cNvPr id="2051" name="Rectangle 3"/>
          <p:cNvSpPr>
            <a:spLocks noGrp="1" noChangeArrowheads="1"/>
          </p:cNvSpPr>
          <p:nvPr>
            <p:ph type="subTitle" idx="1"/>
          </p:nvPr>
        </p:nvSpPr>
        <p:spPr>
          <a:xfrm>
            <a:off x="0" y="6542187"/>
            <a:ext cx="9144000" cy="315813"/>
          </a:xfrm>
        </p:spPr>
        <p:txBody>
          <a:bodyPr/>
          <a:lstStyle/>
          <a:p>
            <a:r>
              <a:rPr lang="en-AU" sz="1200" dirty="0" smtClean="0"/>
              <a:t>Assoc. Prof.</a:t>
            </a:r>
            <a:r>
              <a:rPr lang="tr-TR" sz="1200" dirty="0" smtClean="0"/>
              <a:t>, </a:t>
            </a:r>
            <a:r>
              <a:rPr lang="en-AU" sz="1200" b="1" dirty="0" smtClean="0"/>
              <a:t>Mutlu TURKMEN</a:t>
            </a:r>
            <a:r>
              <a:rPr lang="en-AU" sz="1200" dirty="0" smtClean="0"/>
              <a:t>, Ph</a:t>
            </a:r>
            <a:r>
              <a:rPr lang="tr-TR" sz="1200" dirty="0" smtClean="0"/>
              <a:t>D&amp;</a:t>
            </a:r>
            <a:r>
              <a:rPr lang="tr-TR" sz="1200" dirty="0" err="1" smtClean="0"/>
              <a:t>EdD</a:t>
            </a:r>
            <a:r>
              <a:rPr lang="en-AU" sz="1200" dirty="0" smtClean="0"/>
              <a:t> </a:t>
            </a:r>
            <a:endParaRPr lang="en-GB" sz="1200" dirty="0" smtClean="0"/>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pic>
        <p:nvPicPr>
          <p:cNvPr id="12" name="11 Resim" descr="logo.png"/>
          <p:cNvPicPr>
            <a:picLocks noChangeAspect="1"/>
          </p:cNvPicPr>
          <p:nvPr/>
        </p:nvPicPr>
        <p:blipFill>
          <a:blip r:embed="rId2" cstate="print"/>
          <a:stretch>
            <a:fillRect/>
          </a:stretch>
        </p:blipFill>
        <p:spPr>
          <a:xfrm>
            <a:off x="5580112" y="116632"/>
            <a:ext cx="3456384" cy="797627"/>
          </a:xfrm>
          <a:prstGeom prst="rect">
            <a:avLst/>
          </a:prstGeom>
        </p:spPr>
      </p:pic>
      <p:sp>
        <p:nvSpPr>
          <p:cNvPr id="13" name="Rectangle 2"/>
          <p:cNvSpPr txBox="1">
            <a:spLocks noChangeArrowheads="1"/>
          </p:cNvSpPr>
          <p:nvPr/>
        </p:nvSpPr>
        <p:spPr bwMode="auto">
          <a:xfrm>
            <a:off x="1403648" y="1052736"/>
            <a:ext cx="5976664" cy="5040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tx2"/>
                </a:solidFill>
                <a:effectLst/>
                <a:uLnTx/>
                <a:uFillTx/>
                <a:latin typeface="+mj-lt"/>
                <a:ea typeface="+mj-ea"/>
                <a:cs typeface="+mj-cs"/>
              </a:rPr>
              <a:t>Brief History of </a:t>
            </a:r>
            <a:r>
              <a:rPr kumimoji="0" lang="tr-TR" sz="2800" b="1" i="0" u="none" strike="noStrike" kern="0" cap="none" spc="0" normalizeH="0" baseline="0" noProof="0" dirty="0" smtClean="0">
                <a:ln>
                  <a:noFill/>
                </a:ln>
                <a:solidFill>
                  <a:schemeClr val="tx2"/>
                </a:solidFill>
                <a:effectLst/>
                <a:uLnTx/>
                <a:uFillTx/>
                <a:latin typeface="+mj-lt"/>
                <a:ea typeface="+mj-ea"/>
                <a:cs typeface="+mj-cs"/>
              </a:rPr>
              <a:t>Bocce</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pic>
        <p:nvPicPr>
          <p:cNvPr id="36868" name="Picture 4" descr="Bocce In Ancient Greece"/>
          <p:cNvPicPr>
            <a:picLocks noChangeAspect="1" noChangeArrowheads="1"/>
          </p:cNvPicPr>
          <p:nvPr/>
        </p:nvPicPr>
        <p:blipFill>
          <a:blip r:embed="rId3" cstate="print"/>
          <a:srcRect/>
          <a:stretch>
            <a:fillRect/>
          </a:stretch>
        </p:blipFill>
        <p:spPr bwMode="auto">
          <a:xfrm>
            <a:off x="467544" y="1772816"/>
            <a:ext cx="3137491" cy="4392488"/>
          </a:xfrm>
          <a:prstGeom prst="rect">
            <a:avLst/>
          </a:prstGeom>
          <a:noFill/>
        </p:spPr>
      </p:pic>
      <p:pic>
        <p:nvPicPr>
          <p:cNvPr id="11" name="Picture 2"/>
          <p:cNvPicPr>
            <a:picLocks noChangeAspect="1" noChangeArrowheads="1"/>
          </p:cNvPicPr>
          <p:nvPr/>
        </p:nvPicPr>
        <p:blipFill>
          <a:blip r:embed="rId4" cstate="print"/>
          <a:srcRect/>
          <a:stretch>
            <a:fillRect/>
          </a:stretch>
        </p:blipFill>
        <p:spPr bwMode="auto">
          <a:xfrm>
            <a:off x="467544" y="116632"/>
            <a:ext cx="792088" cy="7920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de-DE" dirty="0"/>
          </a:p>
        </p:txBody>
      </p:sp>
      <p:sp>
        <p:nvSpPr>
          <p:cNvPr id="2051" name="Rectangle 3"/>
          <p:cNvSpPr>
            <a:spLocks noGrp="1" noChangeArrowheads="1"/>
          </p:cNvSpPr>
          <p:nvPr>
            <p:ph type="subTitle" idx="1"/>
          </p:nvPr>
        </p:nvSpPr>
        <p:spPr>
          <a:xfrm>
            <a:off x="0" y="5589240"/>
            <a:ext cx="9144000" cy="315813"/>
          </a:xfrm>
        </p:spPr>
        <p:txBody>
          <a:bodyPr/>
          <a:lstStyle/>
          <a:p>
            <a:r>
              <a:rPr lang="en-AU" sz="1800" dirty="0" smtClean="0"/>
              <a:t>Assoc. Prof.</a:t>
            </a:r>
            <a:r>
              <a:rPr lang="tr-TR" sz="1800" dirty="0" smtClean="0"/>
              <a:t> </a:t>
            </a:r>
            <a:r>
              <a:rPr lang="en-AU" sz="1800" b="1" dirty="0" smtClean="0"/>
              <a:t>Mutlu TURKMEN</a:t>
            </a:r>
            <a:r>
              <a:rPr lang="en-AU" sz="1800" dirty="0" smtClean="0"/>
              <a:t>, Ph</a:t>
            </a:r>
            <a:r>
              <a:rPr lang="tr-TR" sz="1800" dirty="0" smtClean="0"/>
              <a:t>D&amp;</a:t>
            </a:r>
            <a:r>
              <a:rPr lang="tr-TR" sz="1800" dirty="0" err="1" smtClean="0"/>
              <a:t>EdD</a:t>
            </a:r>
            <a:endParaRPr lang="tr-TR" sz="1800" dirty="0" smtClean="0"/>
          </a:p>
          <a:p>
            <a:r>
              <a:rPr lang="tr-TR" sz="1800" dirty="0" err="1" smtClean="0"/>
              <a:t>President</a:t>
            </a:r>
            <a:r>
              <a:rPr lang="tr-TR" sz="1800" dirty="0" smtClean="0"/>
              <a:t> of CBI</a:t>
            </a:r>
            <a:r>
              <a:rPr lang="en-AU" sz="1800" dirty="0" smtClean="0"/>
              <a:t> </a:t>
            </a:r>
            <a:endParaRPr lang="en-GB" sz="1800" dirty="0" smtClean="0"/>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sp>
        <p:nvSpPr>
          <p:cNvPr id="26" name="17 İçerik Yer Tutucusu"/>
          <p:cNvSpPr txBox="1">
            <a:spLocks/>
          </p:cNvSpPr>
          <p:nvPr/>
        </p:nvSpPr>
        <p:spPr>
          <a:xfrm>
            <a:off x="683568" y="2132856"/>
            <a:ext cx="7992888" cy="4176464"/>
          </a:xfrm>
          <a:prstGeom prst="rect">
            <a:avLst/>
          </a:prstGeom>
        </p:spPr>
        <p:txBody>
          <a:bodyPr vert="horz">
            <a:normAutofit/>
          </a:bodyPr>
          <a:lstStyle/>
          <a:p>
            <a:pPr marL="342900" lvl="0" indent="-342900" fontAlgn="auto">
              <a:spcBef>
                <a:spcPct val="20000"/>
              </a:spcBef>
              <a:spcAft>
                <a:spcPts val="0"/>
              </a:spcAft>
              <a:buClr>
                <a:schemeClr val="accent1"/>
              </a:buClr>
              <a:buSzPct val="70000"/>
              <a:defRPr/>
            </a:pPr>
            <a:endParaRPr kumimoji="0" lang="tr-TR" sz="2000" b="0" i="0" u="none" strike="noStrike" kern="1200" cap="none" spc="0" normalizeH="0" baseline="0" noProof="0" dirty="0">
              <a:ln>
                <a:noFill/>
              </a:ln>
              <a:solidFill>
                <a:schemeClr val="tx2"/>
              </a:solidFill>
              <a:effectLst/>
              <a:uLnTx/>
              <a:uFillTx/>
              <a:latin typeface="+mn-lt"/>
              <a:ea typeface="+mn-ea"/>
              <a:cs typeface="+mn-cs"/>
            </a:endParaRPr>
          </a:p>
        </p:txBody>
      </p:sp>
      <p:sp>
        <p:nvSpPr>
          <p:cNvPr id="15" name="14 Dikdörtgen"/>
          <p:cNvSpPr/>
          <p:nvPr/>
        </p:nvSpPr>
        <p:spPr>
          <a:xfrm>
            <a:off x="0" y="1412777"/>
            <a:ext cx="9162758" cy="3785652"/>
          </a:xfrm>
          <a:prstGeom prst="rect">
            <a:avLst/>
          </a:prstGeom>
        </p:spPr>
        <p:txBody>
          <a:bodyPr wrap="square">
            <a:spAutoFit/>
          </a:bodyPr>
          <a:lstStyle/>
          <a:p>
            <a:pPr algn="ctr"/>
            <a:endParaRPr lang="en-US" sz="3200" b="1" dirty="0" smtClean="0">
              <a:solidFill>
                <a:schemeClr val="tx1">
                  <a:lumMod val="50000"/>
                  <a:lumOff val="50000"/>
                </a:schemeClr>
              </a:solidFill>
            </a:endParaRPr>
          </a:p>
          <a:p>
            <a:pPr algn="ctr"/>
            <a:r>
              <a:rPr lang="en-US" sz="4800" b="1" dirty="0" smtClean="0">
                <a:solidFill>
                  <a:schemeClr val="tx1">
                    <a:lumMod val="50000"/>
                    <a:lumOff val="50000"/>
                  </a:schemeClr>
                </a:solidFill>
              </a:rPr>
              <a:t> Questions ??? </a:t>
            </a:r>
          </a:p>
          <a:p>
            <a:pPr algn="ctr"/>
            <a:r>
              <a:rPr lang="en-US" sz="4800" b="1" dirty="0" smtClean="0">
                <a:solidFill>
                  <a:schemeClr val="tx1">
                    <a:lumMod val="50000"/>
                    <a:lumOff val="50000"/>
                  </a:schemeClr>
                </a:solidFill>
              </a:rPr>
              <a:t>Comments …</a:t>
            </a:r>
          </a:p>
          <a:p>
            <a:pPr algn="ctr"/>
            <a:endParaRPr lang="tr-TR" sz="3200" b="1" dirty="0" smtClean="0">
              <a:solidFill>
                <a:schemeClr val="tx1">
                  <a:lumMod val="50000"/>
                  <a:lumOff val="50000"/>
                </a:schemeClr>
              </a:solidFill>
            </a:endParaRPr>
          </a:p>
          <a:p>
            <a:pPr algn="ctr"/>
            <a:endParaRPr lang="en-US" sz="3200" b="1" dirty="0" smtClean="0">
              <a:solidFill>
                <a:schemeClr val="tx1">
                  <a:lumMod val="50000"/>
                  <a:lumOff val="50000"/>
                </a:schemeClr>
              </a:solidFill>
            </a:endParaRPr>
          </a:p>
          <a:p>
            <a:pPr algn="ctr"/>
            <a:r>
              <a:rPr lang="en-US" sz="4800" b="1" dirty="0" smtClean="0">
                <a:solidFill>
                  <a:srgbClr val="FF0000"/>
                </a:solidFill>
                <a:latin typeface="VivaldiD" pitchFamily="66" charset="0"/>
              </a:rPr>
              <a:t>Thanks for your </a:t>
            </a:r>
            <a:r>
              <a:rPr lang="en-US" sz="4800" b="1" dirty="0" err="1" smtClean="0">
                <a:solidFill>
                  <a:srgbClr val="FF0000"/>
                </a:solidFill>
                <a:latin typeface="VivaldiD" pitchFamily="66" charset="0"/>
              </a:rPr>
              <a:t>atten</a:t>
            </a:r>
            <a:r>
              <a:rPr lang="tr-TR" sz="4800" b="1" dirty="0" err="1" smtClean="0">
                <a:solidFill>
                  <a:srgbClr val="FF0000"/>
                </a:solidFill>
                <a:latin typeface="VivaldiD" pitchFamily="66" charset="0"/>
              </a:rPr>
              <a:t>tion</a:t>
            </a:r>
            <a:r>
              <a:rPr lang="en-US" sz="4800" b="1" dirty="0" smtClean="0">
                <a:solidFill>
                  <a:srgbClr val="FF0000"/>
                </a:solidFill>
                <a:latin typeface="VivaldiD" pitchFamily="66" charset="0"/>
              </a:rPr>
              <a:t>!</a:t>
            </a:r>
            <a:endParaRPr lang="en-US" sz="4800" dirty="0">
              <a:solidFill>
                <a:srgbClr val="FF0000"/>
              </a:solidFill>
              <a:latin typeface="VivaldiD" pitchFamily="66" charset="0"/>
            </a:endParaRPr>
          </a:p>
        </p:txBody>
      </p:sp>
      <p:pic>
        <p:nvPicPr>
          <p:cNvPr id="13" name="12 Resim" descr="logo.png"/>
          <p:cNvPicPr>
            <a:picLocks noChangeAspect="1"/>
          </p:cNvPicPr>
          <p:nvPr/>
        </p:nvPicPr>
        <p:blipFill>
          <a:blip r:embed="rId2" cstate="print"/>
          <a:stretch>
            <a:fillRect/>
          </a:stretch>
        </p:blipFill>
        <p:spPr>
          <a:xfrm>
            <a:off x="5580112" y="116632"/>
            <a:ext cx="3456384" cy="797627"/>
          </a:xfrm>
          <a:prstGeom prst="rect">
            <a:avLst/>
          </a:prstGeom>
        </p:spPr>
      </p:pic>
      <p:pic>
        <p:nvPicPr>
          <p:cNvPr id="10" name="Picture 2"/>
          <p:cNvPicPr>
            <a:picLocks noChangeAspect="1" noChangeArrowheads="1"/>
          </p:cNvPicPr>
          <p:nvPr/>
        </p:nvPicPr>
        <p:blipFill>
          <a:blip r:embed="rId3" cstate="print"/>
          <a:srcRect/>
          <a:stretch>
            <a:fillRect/>
          </a:stretch>
        </p:blipFill>
        <p:spPr bwMode="auto">
          <a:xfrm>
            <a:off x="467544" y="116632"/>
            <a:ext cx="792088" cy="7920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0" name="Rectangle 2"/>
          <p:cNvSpPr>
            <a:spLocks noGrp="1" noChangeArrowheads="1"/>
          </p:cNvSpPr>
          <p:nvPr>
            <p:ph type="ctrTitle"/>
          </p:nvPr>
        </p:nvSpPr>
        <p:spPr>
          <a:xfrm>
            <a:off x="3707904" y="1628800"/>
            <a:ext cx="5184576" cy="4752528"/>
          </a:xfrm>
        </p:spPr>
        <p:txBody>
          <a:bodyPr/>
          <a:lstStyle/>
          <a:p>
            <a:r>
              <a:rPr lang="en-US" sz="2800" dirty="0" smtClean="0"/>
              <a:t>  </a:t>
            </a:r>
            <a:r>
              <a:rPr lang="tr-TR" sz="2800" dirty="0" smtClean="0"/>
              <a:t/>
            </a:r>
            <a:br>
              <a:rPr lang="tr-TR" sz="2800" dirty="0" smtClean="0"/>
            </a:br>
            <a:r>
              <a:rPr lang="tr-TR" sz="1000" dirty="0" smtClean="0"/>
              <a:t/>
            </a:r>
            <a:br>
              <a:rPr lang="tr-TR" sz="1000" dirty="0" smtClean="0"/>
            </a:br>
            <a:r>
              <a:rPr lang="tr-TR" sz="1000" dirty="0" smtClean="0"/>
              <a:t/>
            </a:r>
            <a:br>
              <a:rPr lang="tr-TR" sz="1000" dirty="0" smtClean="0"/>
            </a:br>
            <a:r>
              <a:rPr lang="tr-TR" sz="2800" dirty="0" smtClean="0"/>
              <a:t>BAN </a:t>
            </a:r>
            <a:r>
              <a:rPr lang="en-US" sz="1600" b="0" dirty="0" smtClean="0"/>
              <a:t>This ancient game had been banned several times due to its popularity. The most famous of these bans was the one imposed by </a:t>
            </a:r>
            <a:r>
              <a:rPr lang="en-US" sz="1600" dirty="0" smtClean="0"/>
              <a:t>Henry VIII</a:t>
            </a:r>
            <a:r>
              <a:rPr lang="en-US" sz="1600" b="0" dirty="0" smtClean="0"/>
              <a:t>, the King of England in the </a:t>
            </a:r>
            <a:r>
              <a:rPr lang="en-US" sz="1600" dirty="0" smtClean="0"/>
              <a:t>15th century</a:t>
            </a:r>
            <a:r>
              <a:rPr lang="en-US" sz="1600" b="0" dirty="0" smtClean="0"/>
              <a:t>. His reasoning being that the game was too distracting and soldiers would skip on their archery practice to indulge in it. He himself, was an avid player and the ban was only imposed on the working class. Other sports such as football, tennis, etc., were also banned during this time.</a:t>
            </a:r>
            <a:r>
              <a:rPr lang="en-US" sz="1600" dirty="0" smtClean="0"/>
              <a:t/>
            </a:r>
            <a:br>
              <a:rPr lang="en-US" sz="1600" dirty="0" smtClean="0"/>
            </a:br>
            <a:r>
              <a:rPr lang="en-US" sz="1600" dirty="0" smtClean="0"/>
              <a:t/>
            </a:r>
            <a:br>
              <a:rPr lang="en-US" sz="1600" dirty="0" smtClean="0"/>
            </a:br>
            <a:r>
              <a:rPr lang="en-US" sz="1600" b="0" dirty="0" smtClean="0"/>
              <a:t>Several other rulers are also known to have banned the game, like King Carlos of Spain and the Roman Emperor Charles IV. Citing moral reasons, the church too opposed games from the Republic of Venice, and prohibited anyone from engaging in Bocce ball. Anybody playing the game during this time could face heavy fines, imprisonment or even death and the game's popularity diminished significantly.</a:t>
            </a:r>
            <a:br>
              <a:rPr lang="en-US" sz="1600" b="0" dirty="0" smtClean="0"/>
            </a:br>
            <a:r>
              <a:rPr lang="en-US" sz="2000" b="0" dirty="0" smtClean="0"/>
              <a:t/>
            </a:r>
            <a:br>
              <a:rPr lang="en-US" sz="2000" b="0" dirty="0" smtClean="0"/>
            </a:br>
            <a:endParaRPr lang="en-US" sz="2800" b="0" dirty="0"/>
          </a:p>
        </p:txBody>
      </p:sp>
      <p:sp>
        <p:nvSpPr>
          <p:cNvPr id="2051" name="Rectangle 3"/>
          <p:cNvSpPr>
            <a:spLocks noGrp="1" noChangeArrowheads="1"/>
          </p:cNvSpPr>
          <p:nvPr>
            <p:ph type="subTitle" idx="1"/>
          </p:nvPr>
        </p:nvSpPr>
        <p:spPr>
          <a:xfrm>
            <a:off x="0" y="6542187"/>
            <a:ext cx="9144000" cy="315813"/>
          </a:xfrm>
        </p:spPr>
        <p:txBody>
          <a:bodyPr/>
          <a:lstStyle/>
          <a:p>
            <a:r>
              <a:rPr lang="en-AU" sz="1200" dirty="0" smtClean="0"/>
              <a:t>Assoc. Prof.</a:t>
            </a:r>
            <a:r>
              <a:rPr lang="tr-TR" sz="1200" dirty="0" smtClean="0"/>
              <a:t>, </a:t>
            </a:r>
            <a:r>
              <a:rPr lang="en-AU" sz="1200" b="1" dirty="0" smtClean="0"/>
              <a:t>Mutlu TURKMEN</a:t>
            </a:r>
            <a:r>
              <a:rPr lang="en-AU" sz="1200" dirty="0" smtClean="0"/>
              <a:t>, Ph</a:t>
            </a:r>
            <a:r>
              <a:rPr lang="tr-TR" sz="1200" dirty="0" smtClean="0"/>
              <a:t>D&amp;</a:t>
            </a:r>
            <a:r>
              <a:rPr lang="tr-TR" sz="1200" dirty="0" err="1" smtClean="0"/>
              <a:t>EdD</a:t>
            </a:r>
            <a:r>
              <a:rPr lang="en-AU" sz="1200" dirty="0" smtClean="0"/>
              <a:t> </a:t>
            </a:r>
            <a:endParaRPr lang="en-GB" sz="1200" dirty="0" smtClean="0"/>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pic>
        <p:nvPicPr>
          <p:cNvPr id="12" name="11 Resim" descr="logo.png"/>
          <p:cNvPicPr>
            <a:picLocks noChangeAspect="1"/>
          </p:cNvPicPr>
          <p:nvPr/>
        </p:nvPicPr>
        <p:blipFill>
          <a:blip r:embed="rId2" cstate="print"/>
          <a:stretch>
            <a:fillRect/>
          </a:stretch>
        </p:blipFill>
        <p:spPr>
          <a:xfrm>
            <a:off x="5580112" y="116632"/>
            <a:ext cx="3456384" cy="797627"/>
          </a:xfrm>
          <a:prstGeom prst="rect">
            <a:avLst/>
          </a:prstGeom>
        </p:spPr>
      </p:pic>
      <p:sp>
        <p:nvSpPr>
          <p:cNvPr id="13" name="Rectangle 2"/>
          <p:cNvSpPr txBox="1">
            <a:spLocks noChangeArrowheads="1"/>
          </p:cNvSpPr>
          <p:nvPr/>
        </p:nvSpPr>
        <p:spPr bwMode="auto">
          <a:xfrm>
            <a:off x="1403648" y="1052736"/>
            <a:ext cx="5976664" cy="5040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tx2"/>
                </a:solidFill>
                <a:effectLst/>
                <a:uLnTx/>
                <a:uFillTx/>
                <a:latin typeface="+mj-lt"/>
                <a:ea typeface="+mj-ea"/>
                <a:cs typeface="+mj-cs"/>
              </a:rPr>
              <a:t>Brief History of </a:t>
            </a:r>
            <a:r>
              <a:rPr kumimoji="0" lang="tr-TR" sz="2800" b="1" i="0" u="none" strike="noStrike" kern="0" cap="none" spc="0" normalizeH="0" baseline="0" noProof="0" dirty="0" smtClean="0">
                <a:ln>
                  <a:noFill/>
                </a:ln>
                <a:solidFill>
                  <a:schemeClr val="tx2"/>
                </a:solidFill>
                <a:effectLst/>
                <a:uLnTx/>
                <a:uFillTx/>
                <a:latin typeface="+mj-lt"/>
                <a:ea typeface="+mj-ea"/>
                <a:cs typeface="+mj-cs"/>
              </a:rPr>
              <a:t>Bocce</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pic>
        <p:nvPicPr>
          <p:cNvPr id="37890" name="Picture 2" descr="Henry viii"/>
          <p:cNvPicPr>
            <a:picLocks noChangeAspect="1" noChangeArrowheads="1"/>
          </p:cNvPicPr>
          <p:nvPr/>
        </p:nvPicPr>
        <p:blipFill>
          <a:blip r:embed="rId3" cstate="print"/>
          <a:srcRect/>
          <a:stretch>
            <a:fillRect/>
          </a:stretch>
        </p:blipFill>
        <p:spPr bwMode="auto">
          <a:xfrm>
            <a:off x="467544" y="1700808"/>
            <a:ext cx="3108987" cy="4663480"/>
          </a:xfrm>
          <a:prstGeom prst="rect">
            <a:avLst/>
          </a:prstGeom>
          <a:noFill/>
        </p:spPr>
      </p:pic>
      <p:pic>
        <p:nvPicPr>
          <p:cNvPr id="11" name="Picture 2"/>
          <p:cNvPicPr>
            <a:picLocks noChangeAspect="1" noChangeArrowheads="1"/>
          </p:cNvPicPr>
          <p:nvPr/>
        </p:nvPicPr>
        <p:blipFill>
          <a:blip r:embed="rId4" cstate="print"/>
          <a:srcRect/>
          <a:stretch>
            <a:fillRect/>
          </a:stretch>
        </p:blipFill>
        <p:spPr bwMode="auto">
          <a:xfrm>
            <a:off x="467544" y="116632"/>
            <a:ext cx="792088" cy="7920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0" name="Rectangle 2"/>
          <p:cNvSpPr>
            <a:spLocks noGrp="1" noChangeArrowheads="1"/>
          </p:cNvSpPr>
          <p:nvPr>
            <p:ph type="ctrTitle"/>
          </p:nvPr>
        </p:nvSpPr>
        <p:spPr>
          <a:xfrm>
            <a:off x="251520" y="3717032"/>
            <a:ext cx="8784976" cy="2520280"/>
          </a:xfrm>
        </p:spPr>
        <p:txBody>
          <a:bodyPr/>
          <a:lstStyle/>
          <a:p>
            <a:r>
              <a:rPr lang="en-US" sz="2800" dirty="0" smtClean="0"/>
              <a:t>  </a:t>
            </a:r>
            <a:r>
              <a:rPr lang="tr-TR" sz="2800" dirty="0" smtClean="0"/>
              <a:t/>
            </a:r>
            <a:br>
              <a:rPr lang="tr-TR" sz="2800" dirty="0" smtClean="0"/>
            </a:br>
            <a:r>
              <a:rPr lang="tr-TR" sz="1000" dirty="0" smtClean="0"/>
              <a:t/>
            </a:r>
            <a:br>
              <a:rPr lang="tr-TR" sz="1000" dirty="0" smtClean="0"/>
            </a:br>
            <a:r>
              <a:rPr lang="tr-TR" sz="1000" dirty="0" smtClean="0"/>
              <a:t/>
            </a:r>
            <a:br>
              <a:rPr lang="tr-TR" sz="1000" dirty="0" smtClean="0"/>
            </a:br>
            <a:r>
              <a:rPr lang="tr-TR" sz="2800" dirty="0" smtClean="0"/>
              <a:t>REVIVAL</a:t>
            </a:r>
            <a:br>
              <a:rPr lang="tr-TR" sz="2800" dirty="0" smtClean="0"/>
            </a:br>
            <a:r>
              <a:rPr lang="en-US" sz="2000" b="0" dirty="0" smtClean="0"/>
              <a:t>Although several games and sporting activities, including Bocce, were occasionally prohibited during the Middle Ages, it was still played in the remote, rural areas and even in some underground circuits. </a:t>
            </a:r>
            <a:r>
              <a:rPr lang="tr-TR" sz="2000" b="0" dirty="0" smtClean="0"/>
              <a:t/>
            </a:r>
            <a:br>
              <a:rPr lang="tr-TR" sz="2000" b="0" dirty="0" smtClean="0"/>
            </a:br>
            <a:r>
              <a:rPr lang="en-US" sz="2000" b="0" dirty="0" smtClean="0"/>
              <a:t>It regained its popularity during the </a:t>
            </a:r>
            <a:r>
              <a:rPr lang="en-US" sz="2000" dirty="0" smtClean="0"/>
              <a:t>Renaissance</a:t>
            </a:r>
            <a:r>
              <a:rPr lang="en-US" sz="2000" b="0" dirty="0" smtClean="0"/>
              <a:t>, particularly in Italy</a:t>
            </a:r>
            <a:r>
              <a:rPr lang="tr-TR" sz="2000" b="0" dirty="0" smtClean="0"/>
              <a:t>, </a:t>
            </a:r>
            <a:r>
              <a:rPr lang="en-US" sz="2000" b="0" dirty="0" smtClean="0"/>
              <a:t>France,</a:t>
            </a:r>
            <a:r>
              <a:rPr lang="tr-TR" sz="2000" b="0" dirty="0" smtClean="0"/>
              <a:t> </a:t>
            </a:r>
            <a:r>
              <a:rPr lang="tr-TR" sz="2000" b="0" dirty="0" err="1" smtClean="0"/>
              <a:t>and</a:t>
            </a:r>
            <a:r>
              <a:rPr lang="tr-TR" sz="2000" b="0" dirty="0" smtClean="0"/>
              <a:t> </a:t>
            </a:r>
            <a:r>
              <a:rPr lang="tr-TR" sz="2000" b="0" dirty="0" err="1" smtClean="0"/>
              <a:t>Britain</a:t>
            </a:r>
            <a:r>
              <a:rPr lang="en-US" sz="2000" b="0" dirty="0" smtClean="0"/>
              <a:t> with many renowned scholars, poets and royals enjoying the game. Its popularity again waned, thanks in part to the rapidly changing culture and social fabric.</a:t>
            </a:r>
            <a:br>
              <a:rPr lang="en-US" sz="2000" b="0" dirty="0" smtClean="0"/>
            </a:br>
            <a:endParaRPr lang="en-US" sz="2800" b="0" dirty="0"/>
          </a:p>
        </p:txBody>
      </p:sp>
      <p:sp>
        <p:nvSpPr>
          <p:cNvPr id="2051" name="Rectangle 3"/>
          <p:cNvSpPr>
            <a:spLocks noGrp="1" noChangeArrowheads="1"/>
          </p:cNvSpPr>
          <p:nvPr>
            <p:ph type="subTitle" idx="1"/>
          </p:nvPr>
        </p:nvSpPr>
        <p:spPr>
          <a:xfrm>
            <a:off x="0" y="6542187"/>
            <a:ext cx="9144000" cy="315813"/>
          </a:xfrm>
        </p:spPr>
        <p:txBody>
          <a:bodyPr/>
          <a:lstStyle/>
          <a:p>
            <a:r>
              <a:rPr lang="en-AU" sz="1200" dirty="0" smtClean="0"/>
              <a:t>Assoc. Prof.</a:t>
            </a:r>
            <a:r>
              <a:rPr lang="tr-TR" sz="1200" dirty="0" smtClean="0"/>
              <a:t>, </a:t>
            </a:r>
            <a:r>
              <a:rPr lang="en-AU" sz="1200" b="1" dirty="0" smtClean="0"/>
              <a:t>Mutlu TURKMEN</a:t>
            </a:r>
            <a:r>
              <a:rPr lang="en-AU" sz="1200" dirty="0" smtClean="0"/>
              <a:t>, Ph</a:t>
            </a:r>
            <a:r>
              <a:rPr lang="tr-TR" sz="1200" dirty="0" smtClean="0"/>
              <a:t>D&amp;</a:t>
            </a:r>
            <a:r>
              <a:rPr lang="tr-TR" sz="1200" dirty="0" err="1" smtClean="0"/>
              <a:t>EdD</a:t>
            </a:r>
            <a:r>
              <a:rPr lang="en-AU" sz="1200" dirty="0" smtClean="0"/>
              <a:t> </a:t>
            </a:r>
            <a:endParaRPr lang="en-GB" sz="1200" dirty="0" smtClean="0"/>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pic>
        <p:nvPicPr>
          <p:cNvPr id="12" name="11 Resim" descr="logo.png"/>
          <p:cNvPicPr>
            <a:picLocks noChangeAspect="1"/>
          </p:cNvPicPr>
          <p:nvPr/>
        </p:nvPicPr>
        <p:blipFill>
          <a:blip r:embed="rId2" cstate="print"/>
          <a:stretch>
            <a:fillRect/>
          </a:stretch>
        </p:blipFill>
        <p:spPr>
          <a:xfrm>
            <a:off x="5580112" y="116632"/>
            <a:ext cx="3456384" cy="797627"/>
          </a:xfrm>
          <a:prstGeom prst="rect">
            <a:avLst/>
          </a:prstGeom>
        </p:spPr>
      </p:pic>
      <p:sp>
        <p:nvSpPr>
          <p:cNvPr id="13" name="Rectangle 2"/>
          <p:cNvSpPr txBox="1">
            <a:spLocks noChangeArrowheads="1"/>
          </p:cNvSpPr>
          <p:nvPr/>
        </p:nvSpPr>
        <p:spPr bwMode="auto">
          <a:xfrm>
            <a:off x="1403648" y="1052736"/>
            <a:ext cx="5976664" cy="5040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tx2"/>
                </a:solidFill>
                <a:effectLst/>
                <a:uLnTx/>
                <a:uFillTx/>
                <a:latin typeface="+mj-lt"/>
                <a:ea typeface="+mj-ea"/>
                <a:cs typeface="+mj-cs"/>
              </a:rPr>
              <a:t>Brief History of </a:t>
            </a:r>
            <a:r>
              <a:rPr kumimoji="0" lang="tr-TR" sz="2800" b="1" i="0" u="none" strike="noStrike" kern="0" cap="none" spc="0" normalizeH="0" baseline="0" noProof="0" dirty="0" smtClean="0">
                <a:ln>
                  <a:noFill/>
                </a:ln>
                <a:solidFill>
                  <a:schemeClr val="tx2"/>
                </a:solidFill>
                <a:effectLst/>
                <a:uLnTx/>
                <a:uFillTx/>
                <a:latin typeface="+mj-lt"/>
                <a:ea typeface="+mj-ea"/>
                <a:cs typeface="+mj-cs"/>
              </a:rPr>
              <a:t>Bocce</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pic>
        <p:nvPicPr>
          <p:cNvPr id="38914" name="Picture 2" descr="Sir Francis Drake Playing Bocce"/>
          <p:cNvPicPr>
            <a:picLocks noChangeAspect="1" noChangeArrowheads="1"/>
          </p:cNvPicPr>
          <p:nvPr/>
        </p:nvPicPr>
        <p:blipFill>
          <a:blip r:embed="rId3" cstate="print"/>
          <a:srcRect/>
          <a:stretch>
            <a:fillRect/>
          </a:stretch>
        </p:blipFill>
        <p:spPr bwMode="auto">
          <a:xfrm>
            <a:off x="395536" y="1556792"/>
            <a:ext cx="2304255" cy="2304256"/>
          </a:xfrm>
          <a:prstGeom prst="rect">
            <a:avLst/>
          </a:prstGeom>
          <a:noFill/>
        </p:spPr>
      </p:pic>
      <p:pic>
        <p:nvPicPr>
          <p:cNvPr id="38916" name="Picture 4" descr="Ä°lgili resim"/>
          <p:cNvPicPr>
            <a:picLocks noChangeAspect="1" noChangeArrowheads="1"/>
          </p:cNvPicPr>
          <p:nvPr/>
        </p:nvPicPr>
        <p:blipFill>
          <a:blip r:embed="rId4" cstate="print"/>
          <a:srcRect/>
          <a:stretch>
            <a:fillRect/>
          </a:stretch>
        </p:blipFill>
        <p:spPr bwMode="auto">
          <a:xfrm>
            <a:off x="2915816" y="1556792"/>
            <a:ext cx="2095428" cy="2664297"/>
          </a:xfrm>
          <a:prstGeom prst="rect">
            <a:avLst/>
          </a:prstGeom>
          <a:noFill/>
        </p:spPr>
      </p:pic>
      <p:pic>
        <p:nvPicPr>
          <p:cNvPr id="38917" name="Picture 5" descr="D:\TBBDF\bocce\Bocce Kitap\kitap\UNlu_ressam_henri_matisse_nin_bocceOyunuIsimliTablosu.jpg"/>
          <p:cNvPicPr>
            <a:picLocks noChangeAspect="1" noChangeArrowheads="1"/>
          </p:cNvPicPr>
          <p:nvPr/>
        </p:nvPicPr>
        <p:blipFill>
          <a:blip r:embed="rId5" cstate="print"/>
          <a:srcRect/>
          <a:stretch>
            <a:fillRect/>
          </a:stretch>
        </p:blipFill>
        <p:spPr bwMode="auto">
          <a:xfrm>
            <a:off x="5148063" y="1556792"/>
            <a:ext cx="3552395" cy="2664296"/>
          </a:xfrm>
          <a:prstGeom prst="rect">
            <a:avLst/>
          </a:prstGeom>
          <a:noFill/>
        </p:spPr>
      </p:pic>
      <p:pic>
        <p:nvPicPr>
          <p:cNvPr id="14" name="Picture 2"/>
          <p:cNvPicPr>
            <a:picLocks noChangeAspect="1" noChangeArrowheads="1"/>
          </p:cNvPicPr>
          <p:nvPr/>
        </p:nvPicPr>
        <p:blipFill>
          <a:blip r:embed="rId6" cstate="print"/>
          <a:srcRect/>
          <a:stretch>
            <a:fillRect/>
          </a:stretch>
        </p:blipFill>
        <p:spPr bwMode="auto">
          <a:xfrm>
            <a:off x="467544" y="116632"/>
            <a:ext cx="792088" cy="7920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1" name="Rectangle 3"/>
          <p:cNvSpPr>
            <a:spLocks noGrp="1" noChangeArrowheads="1"/>
          </p:cNvSpPr>
          <p:nvPr>
            <p:ph type="subTitle" idx="1"/>
          </p:nvPr>
        </p:nvSpPr>
        <p:spPr>
          <a:xfrm>
            <a:off x="0" y="6597352"/>
            <a:ext cx="9144000" cy="260648"/>
          </a:xfrm>
        </p:spPr>
        <p:txBody>
          <a:bodyPr/>
          <a:lstStyle/>
          <a:p>
            <a:r>
              <a:rPr lang="en-US" sz="1200" dirty="0" smtClean="0"/>
              <a:t>Sir Francis Drake Playing Bocce</a:t>
            </a:r>
            <a:endParaRPr lang="en-GB" sz="1200" dirty="0" smtClean="0"/>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pic>
        <p:nvPicPr>
          <p:cNvPr id="10" name="9 Resim" descr="Yeni Resim (1).bmp"/>
          <p:cNvPicPr>
            <a:picLocks noChangeAspect="1"/>
          </p:cNvPicPr>
          <p:nvPr/>
        </p:nvPicPr>
        <p:blipFill>
          <a:blip r:embed="rId2" cstate="print"/>
          <a:stretch>
            <a:fillRect/>
          </a:stretch>
        </p:blipFill>
        <p:spPr>
          <a:xfrm>
            <a:off x="323528" y="44624"/>
            <a:ext cx="1947989" cy="936104"/>
          </a:xfrm>
          <a:prstGeom prst="rect">
            <a:avLst/>
          </a:prstGeom>
        </p:spPr>
      </p:pic>
      <p:pic>
        <p:nvPicPr>
          <p:cNvPr id="12" name="11 Resim" descr="logo.png"/>
          <p:cNvPicPr>
            <a:picLocks noChangeAspect="1"/>
          </p:cNvPicPr>
          <p:nvPr/>
        </p:nvPicPr>
        <p:blipFill>
          <a:blip r:embed="rId3" cstate="print"/>
          <a:stretch>
            <a:fillRect/>
          </a:stretch>
        </p:blipFill>
        <p:spPr>
          <a:xfrm>
            <a:off x="5580112" y="116632"/>
            <a:ext cx="3456384" cy="797627"/>
          </a:xfrm>
          <a:prstGeom prst="rect">
            <a:avLst/>
          </a:prstGeom>
        </p:spPr>
      </p:pic>
      <p:pic>
        <p:nvPicPr>
          <p:cNvPr id="39938" name="Picture 2"/>
          <p:cNvPicPr>
            <a:picLocks noChangeAspect="1" noChangeArrowheads="1"/>
          </p:cNvPicPr>
          <p:nvPr/>
        </p:nvPicPr>
        <p:blipFill>
          <a:blip r:embed="rId4" cstate="print"/>
          <a:srcRect/>
          <a:stretch>
            <a:fillRect/>
          </a:stretch>
        </p:blipFill>
        <p:spPr bwMode="auto">
          <a:xfrm>
            <a:off x="1" y="1"/>
            <a:ext cx="9144000" cy="652534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1" name="Rectangle 3"/>
          <p:cNvSpPr>
            <a:spLocks noGrp="1" noChangeArrowheads="1"/>
          </p:cNvSpPr>
          <p:nvPr>
            <p:ph type="subTitle" idx="1"/>
          </p:nvPr>
        </p:nvSpPr>
        <p:spPr>
          <a:xfrm>
            <a:off x="0" y="6542187"/>
            <a:ext cx="9144000" cy="315813"/>
          </a:xfrm>
        </p:spPr>
        <p:txBody>
          <a:bodyPr/>
          <a:lstStyle/>
          <a:p>
            <a:r>
              <a:rPr lang="en-AU" sz="1200" dirty="0" smtClean="0"/>
              <a:t>Assoc. Prof.</a:t>
            </a:r>
            <a:r>
              <a:rPr lang="tr-TR" sz="1200" dirty="0" smtClean="0"/>
              <a:t>, </a:t>
            </a:r>
            <a:r>
              <a:rPr lang="en-AU" sz="1200" b="1" dirty="0" smtClean="0"/>
              <a:t>Mutlu TURKMEN</a:t>
            </a:r>
            <a:r>
              <a:rPr lang="en-AU" sz="1200" dirty="0" smtClean="0"/>
              <a:t>, Ph</a:t>
            </a:r>
            <a:r>
              <a:rPr lang="tr-TR" sz="1200" dirty="0" smtClean="0"/>
              <a:t>D&amp;</a:t>
            </a:r>
            <a:r>
              <a:rPr lang="tr-TR" sz="1200" dirty="0" err="1" smtClean="0"/>
              <a:t>EdD</a:t>
            </a:r>
            <a:r>
              <a:rPr lang="en-AU" sz="1200" dirty="0" smtClean="0"/>
              <a:t> </a:t>
            </a:r>
            <a:endParaRPr lang="en-GB" sz="1200" dirty="0" smtClean="0"/>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pic>
        <p:nvPicPr>
          <p:cNvPr id="10" name="9 Resim" descr="Yeni Resim (1).bmp"/>
          <p:cNvPicPr>
            <a:picLocks noChangeAspect="1"/>
          </p:cNvPicPr>
          <p:nvPr/>
        </p:nvPicPr>
        <p:blipFill>
          <a:blip r:embed="rId2" cstate="print"/>
          <a:stretch>
            <a:fillRect/>
          </a:stretch>
        </p:blipFill>
        <p:spPr>
          <a:xfrm>
            <a:off x="323528" y="44624"/>
            <a:ext cx="1947989" cy="936104"/>
          </a:xfrm>
          <a:prstGeom prst="rect">
            <a:avLst/>
          </a:prstGeom>
        </p:spPr>
      </p:pic>
      <p:pic>
        <p:nvPicPr>
          <p:cNvPr id="12" name="11 Resim" descr="logo.png"/>
          <p:cNvPicPr>
            <a:picLocks noChangeAspect="1"/>
          </p:cNvPicPr>
          <p:nvPr/>
        </p:nvPicPr>
        <p:blipFill>
          <a:blip r:embed="rId3" cstate="print"/>
          <a:stretch>
            <a:fillRect/>
          </a:stretch>
        </p:blipFill>
        <p:spPr>
          <a:xfrm>
            <a:off x="5580112" y="116632"/>
            <a:ext cx="3456384" cy="797627"/>
          </a:xfrm>
          <a:prstGeom prst="rect">
            <a:avLst/>
          </a:prstGeom>
        </p:spPr>
      </p:pic>
      <p:sp>
        <p:nvSpPr>
          <p:cNvPr id="11" name="Rectangle 3"/>
          <p:cNvSpPr txBox="1">
            <a:spLocks noChangeArrowheads="1"/>
          </p:cNvSpPr>
          <p:nvPr/>
        </p:nvSpPr>
        <p:spPr bwMode="auto">
          <a:xfrm>
            <a:off x="0" y="5993507"/>
            <a:ext cx="9144000" cy="315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20000"/>
              </a:buClr>
              <a:buSzTx/>
              <a:buFont typeface="Wingdings" pitchFamily="2" charset="2"/>
              <a:buNone/>
              <a:tabLst/>
              <a:defRPr/>
            </a:pPr>
            <a:r>
              <a:rPr kumimoji="0" lang="tr-TR" sz="1200" b="0" i="0" u="none" strike="noStrike" kern="0" cap="none" spc="0" normalizeH="0" baseline="0" noProof="0" dirty="0" smtClean="0">
                <a:ln>
                  <a:noFill/>
                </a:ln>
                <a:solidFill>
                  <a:schemeClr val="tx1"/>
                </a:solidFill>
                <a:effectLst/>
                <a:uLnTx/>
                <a:uFillTx/>
                <a:latin typeface="+mn-lt"/>
                <a:ea typeface="+mn-ea"/>
                <a:cs typeface="+mn-cs"/>
              </a:rPr>
              <a:t>17th </a:t>
            </a:r>
            <a:r>
              <a:rPr kumimoji="0" lang="tr-TR" sz="1200" b="0" i="0" u="none" strike="noStrike" kern="0" cap="none" spc="0" normalizeH="0" baseline="0" noProof="0" dirty="0" err="1" smtClean="0">
                <a:ln>
                  <a:noFill/>
                </a:ln>
                <a:solidFill>
                  <a:schemeClr val="tx1"/>
                </a:solidFill>
                <a:effectLst/>
                <a:uLnTx/>
                <a:uFillTx/>
                <a:latin typeface="+mn-lt"/>
                <a:ea typeface="+mn-ea"/>
                <a:cs typeface="+mn-cs"/>
              </a:rPr>
              <a:t>Century</a:t>
            </a:r>
            <a:r>
              <a:rPr kumimoji="0" lang="tr-TR" sz="1200" b="0" i="0" u="none" strike="noStrike" kern="0" cap="none" spc="0" normalizeH="0" noProof="0" dirty="0" smtClean="0">
                <a:ln>
                  <a:noFill/>
                </a:ln>
                <a:solidFill>
                  <a:schemeClr val="tx1"/>
                </a:solidFill>
                <a:effectLst/>
                <a:uLnTx/>
                <a:uFillTx/>
                <a:latin typeface="+mn-lt"/>
                <a:ea typeface="+mn-ea"/>
                <a:cs typeface="+mn-cs"/>
              </a:rPr>
              <a:t> - </a:t>
            </a:r>
            <a:r>
              <a:rPr kumimoji="0" lang="tr-TR" sz="1200" b="0" i="0" u="none" strike="noStrike" kern="0" cap="none" spc="0" normalizeH="0" noProof="0" dirty="0" err="1" smtClean="0">
                <a:ln>
                  <a:noFill/>
                </a:ln>
                <a:solidFill>
                  <a:schemeClr val="tx1"/>
                </a:solidFill>
                <a:effectLst/>
                <a:uLnTx/>
                <a:uFillTx/>
                <a:latin typeface="+mn-lt"/>
                <a:ea typeface="+mn-ea"/>
                <a:cs typeface="+mn-cs"/>
              </a:rPr>
              <a:t>England</a:t>
            </a: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41986" name="Picture 2"/>
          <p:cNvPicPr>
            <a:picLocks noChangeAspect="1" noChangeArrowheads="1"/>
          </p:cNvPicPr>
          <p:nvPr/>
        </p:nvPicPr>
        <p:blipFill>
          <a:blip r:embed="rId4" cstate="print"/>
          <a:srcRect/>
          <a:stretch>
            <a:fillRect/>
          </a:stretch>
        </p:blipFill>
        <p:spPr bwMode="auto">
          <a:xfrm>
            <a:off x="-36512" y="-27384"/>
            <a:ext cx="9174494" cy="68853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pic>
        <p:nvPicPr>
          <p:cNvPr id="10" name="9 Resim" descr="Yeni Resim (1).bmp"/>
          <p:cNvPicPr>
            <a:picLocks noChangeAspect="1"/>
          </p:cNvPicPr>
          <p:nvPr/>
        </p:nvPicPr>
        <p:blipFill>
          <a:blip r:embed="rId2" cstate="print"/>
          <a:stretch>
            <a:fillRect/>
          </a:stretch>
        </p:blipFill>
        <p:spPr>
          <a:xfrm>
            <a:off x="323528" y="44624"/>
            <a:ext cx="1947989" cy="936104"/>
          </a:xfrm>
          <a:prstGeom prst="rect">
            <a:avLst/>
          </a:prstGeom>
        </p:spPr>
      </p:pic>
      <p:pic>
        <p:nvPicPr>
          <p:cNvPr id="12" name="11 Resim" descr="logo.png"/>
          <p:cNvPicPr>
            <a:picLocks noChangeAspect="1"/>
          </p:cNvPicPr>
          <p:nvPr/>
        </p:nvPicPr>
        <p:blipFill>
          <a:blip r:embed="rId3" cstate="print"/>
          <a:stretch>
            <a:fillRect/>
          </a:stretch>
        </p:blipFill>
        <p:spPr>
          <a:xfrm>
            <a:off x="5580112" y="116632"/>
            <a:ext cx="3456384" cy="797627"/>
          </a:xfrm>
          <a:prstGeom prst="rect">
            <a:avLst/>
          </a:prstGeom>
        </p:spPr>
      </p:pic>
      <p:pic>
        <p:nvPicPr>
          <p:cNvPr id="40962" name="Picture 2"/>
          <p:cNvPicPr>
            <a:picLocks noChangeAspect="1" noChangeArrowheads="1"/>
          </p:cNvPicPr>
          <p:nvPr/>
        </p:nvPicPr>
        <p:blipFill>
          <a:blip r:embed="rId4" cstate="print"/>
          <a:srcRect/>
          <a:stretch>
            <a:fillRect/>
          </a:stretch>
        </p:blipFill>
        <p:spPr bwMode="auto">
          <a:xfrm>
            <a:off x="30350" y="0"/>
            <a:ext cx="9078154" cy="6525344"/>
          </a:xfrm>
          <a:prstGeom prst="rect">
            <a:avLst/>
          </a:prstGeom>
          <a:noFill/>
          <a:ln w="9525">
            <a:noFill/>
            <a:miter lim="800000"/>
            <a:headEnd/>
            <a:tailEnd/>
          </a:ln>
          <a:effectLst/>
        </p:spPr>
      </p:pic>
      <p:sp>
        <p:nvSpPr>
          <p:cNvPr id="11" name="Rectangle 3"/>
          <p:cNvSpPr txBox="1">
            <a:spLocks noChangeArrowheads="1"/>
          </p:cNvSpPr>
          <p:nvPr/>
        </p:nvSpPr>
        <p:spPr bwMode="auto">
          <a:xfrm>
            <a:off x="0" y="6542187"/>
            <a:ext cx="9144000" cy="315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20000"/>
              </a:buClr>
              <a:buSzTx/>
              <a:buFont typeface="Wingdings" pitchFamily="2" charset="2"/>
              <a:buNone/>
              <a:tabLst/>
              <a:defRPr/>
            </a:pPr>
            <a:r>
              <a:rPr kumimoji="0" lang="tr-TR" sz="1200" b="0" i="0" u="none" strike="noStrike" kern="0" cap="none" spc="0" normalizeH="0" baseline="0" noProof="0" dirty="0" smtClean="0">
                <a:ln>
                  <a:noFill/>
                </a:ln>
                <a:solidFill>
                  <a:schemeClr val="tx1"/>
                </a:solidFill>
                <a:effectLst/>
                <a:uLnTx/>
                <a:uFillTx/>
                <a:latin typeface="+mn-lt"/>
                <a:ea typeface="+mn-ea"/>
                <a:cs typeface="+mn-cs"/>
              </a:rPr>
              <a:t>17th </a:t>
            </a:r>
            <a:r>
              <a:rPr kumimoji="0" lang="tr-TR" sz="1200" b="0" i="0" u="none" strike="noStrike" kern="0" cap="none" spc="0" normalizeH="0" baseline="0" noProof="0" dirty="0" err="1" smtClean="0">
                <a:ln>
                  <a:noFill/>
                </a:ln>
                <a:solidFill>
                  <a:schemeClr val="tx1"/>
                </a:solidFill>
                <a:effectLst/>
                <a:uLnTx/>
                <a:uFillTx/>
                <a:latin typeface="+mn-lt"/>
                <a:ea typeface="+mn-ea"/>
                <a:cs typeface="+mn-cs"/>
              </a:rPr>
              <a:t>Century</a:t>
            </a:r>
            <a:r>
              <a:rPr kumimoji="0" lang="tr-TR" sz="1200" b="0" i="0" u="none" strike="noStrike" kern="0" cap="none" spc="0" normalizeH="0" noProof="0" dirty="0" smtClean="0">
                <a:ln>
                  <a:noFill/>
                </a:ln>
                <a:solidFill>
                  <a:schemeClr val="tx1"/>
                </a:solidFill>
                <a:effectLst/>
                <a:uLnTx/>
                <a:uFillTx/>
                <a:latin typeface="+mn-lt"/>
                <a:ea typeface="+mn-ea"/>
                <a:cs typeface="+mn-cs"/>
              </a:rPr>
              <a:t> - </a:t>
            </a:r>
            <a:r>
              <a:rPr kumimoji="0" lang="tr-TR" sz="1200" b="0" i="0" u="none" strike="noStrike" kern="0" cap="none" spc="0" normalizeH="0" noProof="0" dirty="0" err="1" smtClean="0">
                <a:ln>
                  <a:noFill/>
                </a:ln>
                <a:solidFill>
                  <a:schemeClr val="tx1"/>
                </a:solidFill>
                <a:effectLst/>
                <a:uLnTx/>
                <a:uFillTx/>
                <a:latin typeface="+mn-lt"/>
                <a:ea typeface="+mn-ea"/>
                <a:cs typeface="+mn-cs"/>
              </a:rPr>
              <a:t>England</a:t>
            </a: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6858000"/>
          </a:xfrm>
          <a:prstGeom prst="rect">
            <a:avLst/>
          </a:prstGeom>
          <a:solidFill>
            <a:schemeClr val="bg1"/>
          </a:solidFill>
          <a:ln w="9525">
            <a:noFill/>
            <a:miter lim="800000"/>
            <a:headEnd/>
            <a:tailEnd/>
          </a:ln>
          <a:effectLst/>
        </p:spPr>
        <p:txBody>
          <a:bodyPr wrap="none" anchor="ctr"/>
          <a:lstStyle/>
          <a:p>
            <a:endParaRPr lang="de-DE"/>
          </a:p>
        </p:txBody>
      </p:sp>
      <p:sp>
        <p:nvSpPr>
          <p:cNvPr id="2056" name="Line 8"/>
          <p:cNvSpPr>
            <a:spLocks noChangeShapeType="1"/>
          </p:cNvSpPr>
          <p:nvPr/>
        </p:nvSpPr>
        <p:spPr bwMode="auto">
          <a:xfrm>
            <a:off x="251520" y="1052736"/>
            <a:ext cx="8713788" cy="0"/>
          </a:xfrm>
          <a:prstGeom prst="line">
            <a:avLst/>
          </a:prstGeom>
          <a:noFill/>
          <a:ln w="38100" cmpd="dbl">
            <a:solidFill>
              <a:srgbClr val="F20000"/>
            </a:solidFill>
            <a:round/>
            <a:headEnd/>
            <a:tailEnd/>
          </a:ln>
          <a:effectLst/>
        </p:spPr>
        <p:txBody>
          <a:bodyPr/>
          <a:lstStyle/>
          <a:p>
            <a:endParaRPr lang="de-DE"/>
          </a:p>
        </p:txBody>
      </p:sp>
      <p:sp>
        <p:nvSpPr>
          <p:cNvPr id="2057" name="Line 9"/>
          <p:cNvSpPr>
            <a:spLocks noChangeShapeType="1"/>
          </p:cNvSpPr>
          <p:nvPr/>
        </p:nvSpPr>
        <p:spPr bwMode="auto">
          <a:xfrm>
            <a:off x="251520" y="6453336"/>
            <a:ext cx="8713788" cy="0"/>
          </a:xfrm>
          <a:prstGeom prst="line">
            <a:avLst/>
          </a:prstGeom>
          <a:noFill/>
          <a:ln w="38100" cmpd="dbl">
            <a:solidFill>
              <a:srgbClr val="F20000"/>
            </a:solidFill>
            <a:round/>
            <a:headEnd/>
            <a:tailEnd/>
          </a:ln>
          <a:effectLst/>
        </p:spPr>
        <p:txBody>
          <a:bodyPr/>
          <a:lstStyle/>
          <a:p>
            <a:endParaRPr lang="de-DE"/>
          </a:p>
        </p:txBody>
      </p:sp>
      <p:pic>
        <p:nvPicPr>
          <p:cNvPr id="10" name="9 Resim" descr="Yeni Resim (1).bmp"/>
          <p:cNvPicPr>
            <a:picLocks noChangeAspect="1"/>
          </p:cNvPicPr>
          <p:nvPr/>
        </p:nvPicPr>
        <p:blipFill>
          <a:blip r:embed="rId2" cstate="print"/>
          <a:stretch>
            <a:fillRect/>
          </a:stretch>
        </p:blipFill>
        <p:spPr>
          <a:xfrm>
            <a:off x="323528" y="44624"/>
            <a:ext cx="1947989" cy="936104"/>
          </a:xfrm>
          <a:prstGeom prst="rect">
            <a:avLst/>
          </a:prstGeom>
        </p:spPr>
      </p:pic>
      <p:pic>
        <p:nvPicPr>
          <p:cNvPr id="12" name="11 Resim" descr="logo.png"/>
          <p:cNvPicPr>
            <a:picLocks noChangeAspect="1"/>
          </p:cNvPicPr>
          <p:nvPr/>
        </p:nvPicPr>
        <p:blipFill>
          <a:blip r:embed="rId3" cstate="print"/>
          <a:stretch>
            <a:fillRect/>
          </a:stretch>
        </p:blipFill>
        <p:spPr>
          <a:xfrm>
            <a:off x="5580112" y="116632"/>
            <a:ext cx="3456384" cy="797627"/>
          </a:xfrm>
          <a:prstGeom prst="rect">
            <a:avLst/>
          </a:prstGeom>
        </p:spPr>
      </p:pic>
      <p:sp>
        <p:nvSpPr>
          <p:cNvPr id="11" name="Rectangle 3"/>
          <p:cNvSpPr txBox="1">
            <a:spLocks noChangeArrowheads="1"/>
          </p:cNvSpPr>
          <p:nvPr/>
        </p:nvSpPr>
        <p:spPr bwMode="auto">
          <a:xfrm>
            <a:off x="0" y="6569571"/>
            <a:ext cx="9144000" cy="315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20000"/>
              </a:buClr>
              <a:buSzTx/>
              <a:buFont typeface="Wingdings" pitchFamily="2" charset="2"/>
              <a:buNone/>
              <a:tabLst/>
              <a:defRPr/>
            </a:pPr>
            <a:r>
              <a:rPr kumimoji="0" lang="tr-TR" sz="1200" b="0" i="0" u="none" strike="noStrike" kern="0" cap="none" spc="0" normalizeH="0" baseline="0" noProof="0" dirty="0" smtClean="0">
                <a:ln>
                  <a:noFill/>
                </a:ln>
                <a:solidFill>
                  <a:schemeClr val="tx1"/>
                </a:solidFill>
                <a:effectLst/>
                <a:uLnTx/>
                <a:uFillTx/>
                <a:latin typeface="+mn-lt"/>
                <a:ea typeface="+mn-ea"/>
                <a:cs typeface="+mn-cs"/>
              </a:rPr>
              <a:t>17th </a:t>
            </a:r>
            <a:r>
              <a:rPr kumimoji="0" lang="tr-TR" sz="1200" b="0" i="0" u="none" strike="noStrike" kern="0" cap="none" spc="0" normalizeH="0" baseline="0" noProof="0" dirty="0" err="1" smtClean="0">
                <a:ln>
                  <a:noFill/>
                </a:ln>
                <a:solidFill>
                  <a:schemeClr val="tx1"/>
                </a:solidFill>
                <a:effectLst/>
                <a:uLnTx/>
                <a:uFillTx/>
                <a:latin typeface="+mn-lt"/>
                <a:ea typeface="+mn-ea"/>
                <a:cs typeface="+mn-cs"/>
              </a:rPr>
              <a:t>Century</a:t>
            </a:r>
            <a:r>
              <a:rPr kumimoji="0" lang="tr-TR" sz="1200" b="0" i="0" u="none" strike="noStrike" kern="0" cap="none" spc="0" normalizeH="0" noProof="0" dirty="0" smtClean="0">
                <a:ln>
                  <a:noFill/>
                </a:ln>
                <a:solidFill>
                  <a:schemeClr val="tx1"/>
                </a:solidFill>
                <a:effectLst/>
                <a:uLnTx/>
                <a:uFillTx/>
                <a:latin typeface="+mn-lt"/>
                <a:ea typeface="+mn-ea"/>
                <a:cs typeface="+mn-cs"/>
              </a:rPr>
              <a:t> - </a:t>
            </a:r>
            <a:r>
              <a:rPr kumimoji="0" lang="tr-TR" sz="1200" b="0" i="0" u="none" strike="noStrike" kern="0" cap="none" spc="0" normalizeH="0" noProof="0" dirty="0" err="1" smtClean="0">
                <a:ln>
                  <a:noFill/>
                </a:ln>
                <a:solidFill>
                  <a:schemeClr val="tx1"/>
                </a:solidFill>
                <a:effectLst/>
                <a:uLnTx/>
                <a:uFillTx/>
                <a:latin typeface="+mn-lt"/>
                <a:ea typeface="+mn-ea"/>
                <a:cs typeface="+mn-cs"/>
              </a:rPr>
              <a:t>Netherland</a:t>
            </a:r>
            <a:endParaRPr kumimoji="0" lang="en-GB" sz="12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43010" name="Picture 2"/>
          <p:cNvPicPr>
            <a:picLocks noChangeAspect="1" noChangeArrowheads="1"/>
          </p:cNvPicPr>
          <p:nvPr/>
        </p:nvPicPr>
        <p:blipFill>
          <a:blip r:embed="rId4" cstate="print"/>
          <a:srcRect/>
          <a:stretch>
            <a:fillRect/>
          </a:stretch>
        </p:blipFill>
        <p:spPr bwMode="auto">
          <a:xfrm>
            <a:off x="0" y="0"/>
            <a:ext cx="9144000" cy="65253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808</TotalTime>
  <Words>283</Words>
  <Application>Microsoft Office PowerPoint</Application>
  <PresentationFormat>Ekran Gösterisi (4:3)</PresentationFormat>
  <Paragraphs>58</Paragraphs>
  <Slides>30</Slides>
  <Notes>0</Notes>
  <HiddenSlides>0</HiddenSlides>
  <MMClips>0</MMClips>
  <ScaleCrop>false</ScaleCrop>
  <HeadingPairs>
    <vt:vector size="4" baseType="variant">
      <vt:variant>
        <vt:lpstr>Tema</vt:lpstr>
      </vt:variant>
      <vt:variant>
        <vt:i4>1</vt:i4>
      </vt:variant>
      <vt:variant>
        <vt:lpstr>Slayt Başlıkları</vt:lpstr>
      </vt:variant>
      <vt:variant>
        <vt:i4>30</vt:i4>
      </vt:variant>
    </vt:vector>
  </HeadingPairs>
  <TitlesOfParts>
    <vt:vector size="31" baseType="lpstr">
      <vt:lpstr>Standarddesign</vt:lpstr>
      <vt:lpstr>The Olympic Bid Process of Bocce (Bowls/Boules) for 2024 Paris Olympic Games</vt:lpstr>
      <vt:lpstr>  Originated around the Nile Delta in the 5th Millennium BC   It is thought that hieroglyph from 5200 BC - Neolithic period (found by an English scientist, Sir Francis Petrial), of figures throwing polished stones are depicting the earliest version of Bocce ball. It slowly became a common diversion in the Middle East and the surrounding region.   </vt:lpstr>
      <vt:lpstr>Flourished in Ancient Greek and Romans    Greece, suffering from famines and wars, was establishing its colonies in the 8th Century BC, and this is when the Greek soldiers learned Bocce ball which quickly became a way to relieve pressure and spend a few light moments. As the Greeks spread their civilization, so did the game.   It became quite popular with the Roman soldiers around 300 BC, and they would play the game with anything resembling a ball - from fruits to bound rags. The Romans introduced the game to far-away countries in Europe and Asia, where it was associated with the aristocrats and rulers. The game also transformed and was played with wooden balls carved exclusively for the purpose.  </vt:lpstr>
      <vt:lpstr>     BAN This ancient game had been banned several times due to its popularity. The most famous of these bans was the one imposed by Henry VIII, the King of England in the 15th century. His reasoning being that the game was too distracting and soldiers would skip on their archery practice to indulge in it. He himself, was an avid player and the ban was only imposed on the working class. Other sports such as football, tennis, etc., were also banned during this time.  Several other rulers are also known to have banned the game, like King Carlos of Spain and the Roman Emperor Charles IV. Citing moral reasons, the church too opposed games from the Republic of Venice, and prohibited anyone from engaging in Bocce ball. Anybody playing the game during this time could face heavy fines, imprisonment or even death and the game's popularity diminished significantly.  </vt:lpstr>
      <vt:lpstr>     REVIVAL Although several games and sporting activities, including Bocce, were occasionally prohibited during the Middle Ages, it was still played in the remote, rural areas and even in some underground circuits.  It regained its popularity during the Renaissance, particularly in Italy, France, and Britain with many renowned scholars, poets and royals enjoying the game. Its popularity again waned, thanks in part to the rapidly changing culture and social fabric. </vt:lpstr>
      <vt:lpstr>Slayt 6</vt:lpstr>
      <vt:lpstr>Slayt 7</vt:lpstr>
      <vt:lpstr>Slayt 8</vt:lpstr>
      <vt:lpstr>Slayt 9</vt:lpstr>
      <vt:lpstr>Slayt 10</vt:lpstr>
      <vt:lpstr>Slayt 11</vt:lpstr>
      <vt:lpstr>Slayt 12</vt:lpstr>
      <vt:lpstr>Slayt 13</vt:lpstr>
      <vt:lpstr>Slayt 14</vt:lpstr>
      <vt:lpstr>      </vt:lpstr>
      <vt:lpstr>Slayt 16</vt:lpstr>
      <vt:lpstr>Slayt 17</vt:lpstr>
      <vt:lpstr>Slayt 18</vt:lpstr>
      <vt:lpstr>Slayt 19</vt:lpstr>
      <vt:lpstr>Slayt 20</vt:lpstr>
      <vt:lpstr>Slayt 21</vt:lpstr>
      <vt:lpstr> Bocce: a real sport for all practice </vt:lpstr>
      <vt:lpstr>Slayt 23</vt:lpstr>
      <vt:lpstr>Slayt 24</vt:lpstr>
      <vt:lpstr>Slayt 25</vt:lpstr>
      <vt:lpstr>Slayt 26</vt:lpstr>
      <vt:lpstr>Slayt 27</vt:lpstr>
      <vt:lpstr>Slayt 28</vt:lpstr>
      <vt:lpstr>Slayt 29</vt:lpstr>
      <vt:lpstr>Slayt 30</vt:lpstr>
    </vt:vector>
  </TitlesOfParts>
  <Company>TAFISA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dixon</dc:creator>
  <cp:lastModifiedBy>Mutlu</cp:lastModifiedBy>
  <cp:revision>151</cp:revision>
  <dcterms:created xsi:type="dcterms:W3CDTF">2010-04-13T08:14:10Z</dcterms:created>
  <dcterms:modified xsi:type="dcterms:W3CDTF">2019-04-05T18:21:50Z</dcterms:modified>
</cp:coreProperties>
</file>